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7" r:id="rId1"/>
    <p:sldMasterId id="2147483872" r:id="rId2"/>
  </p:sldMasterIdLst>
  <p:notesMasterIdLst>
    <p:notesMasterId r:id="rId4"/>
  </p:notesMasterIdLst>
  <p:sldIdLst>
    <p:sldId id="363" r:id="rId3"/>
  </p:sldIdLst>
  <p:sldSz cx="9144000" cy="5143500" type="screen16x9"/>
  <p:notesSz cx="6954838" cy="923607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53" autoAdjust="0"/>
    <p:restoredTop sz="91525" autoAdjust="0"/>
  </p:normalViewPr>
  <p:slideViewPr>
    <p:cSldViewPr snapToGrid="0" snapToObjects="1">
      <p:cViewPr varScale="1">
        <p:scale>
          <a:sx n="146" d="100"/>
          <a:sy n="146" d="100"/>
        </p:scale>
        <p:origin x="1104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136" d="100"/>
          <a:sy n="136" d="100"/>
        </p:scale>
        <p:origin x="4192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3408"/>
          </a:xfrm>
          <a:prstGeom prst="rect">
            <a:avLst/>
          </a:prstGeom>
        </p:spPr>
        <p:txBody>
          <a:bodyPr vert="horz" lIns="92519" tIns="46259" rIns="92519" bIns="46259" rtlCol="0"/>
          <a:lstStyle>
            <a:lvl1pPr algn="r">
              <a:defRPr sz="1200"/>
            </a:lvl1pPr>
          </a:lstStyle>
          <a:p>
            <a:fld id="{A1B5D804-CED6-0949-BE6C-8D364F597F0B}" type="datetimeFigureOut">
              <a:rPr lang="en-US" smtClean="0"/>
              <a:t>1/27/2025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54113"/>
            <a:ext cx="5541962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59" rIns="92519" bIns="462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444861"/>
            <a:ext cx="5563870" cy="3636705"/>
          </a:xfrm>
          <a:prstGeom prst="rect">
            <a:avLst/>
          </a:prstGeom>
        </p:spPr>
        <p:txBody>
          <a:bodyPr vert="horz" lIns="92519" tIns="46259" rIns="92519" bIns="4625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2669"/>
            <a:ext cx="3013763" cy="463407"/>
          </a:xfrm>
          <a:prstGeom prst="rect">
            <a:avLst/>
          </a:prstGeom>
        </p:spPr>
        <p:txBody>
          <a:bodyPr vert="horz" lIns="92519" tIns="46259" rIns="92519" bIns="46259" rtlCol="0" anchor="b"/>
          <a:lstStyle>
            <a:lvl1pPr algn="r">
              <a:defRPr sz="1200"/>
            </a:lvl1pPr>
          </a:lstStyle>
          <a:p>
            <a:fld id="{2D42CB18-3CDA-9641-86CF-E84D6A9849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798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svg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864054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864054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836676"/>
            <a:ext cx="4041648" cy="399137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836676"/>
            <a:ext cx="4041648" cy="399137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1334044"/>
            <a:ext cx="4041648" cy="297786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326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1/27/2025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>
            <a:noAutofit/>
          </a:bodyPr>
          <a:lstStyle>
            <a:lvl1pPr>
              <a:defRPr sz="4000"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951611" y="0"/>
            <a:ext cx="735545" cy="735545"/>
          </a:xfrm>
          <a:prstGeom prst="rect">
            <a:avLst/>
          </a:prstGeom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1798"/>
            <a:ext cx="8299825" cy="28048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78DDFF87-9228-00B3-E3EB-6FBD11046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61" y="1963934"/>
            <a:ext cx="8296896" cy="131048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>
                <a:solidFill>
                  <a:schemeClr val="accent6"/>
                </a:solidFill>
              </a:rPr>
              <a:t>Click to edit Master title style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A14752E-5A00-221F-756F-F421ABA617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2657"/>
            <a:ext cx="8296896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0" name="Graphic 9" descr="Plug with solid fill">
            <a:extLst>
              <a:ext uri="{FF2B5EF4-FFF2-40B4-BE49-F238E27FC236}">
                <a16:creationId xmlns:a16="http://schemas.microsoft.com/office/drawing/2014/main" id="{3A515E69-D8EC-D040-8CEF-53730F0A462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83582" y="553247"/>
            <a:ext cx="548640" cy="548640"/>
          </a:xfrm>
          <a:prstGeom prst="rect">
            <a:avLst/>
          </a:prstGeom>
        </p:spPr>
      </p:pic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3A8831F-1461-7231-1FE8-CEAEDDD85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4520F908-1507-A3AA-83F2-3BE54BA6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69C77192-D242-9D6A-29D3-FD2127E96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1" y="4766110"/>
            <a:ext cx="737480" cy="272362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844D1EB-80DA-4626-B1AD-D824827BD4AB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0881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76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68374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3" y="4334256"/>
            <a:ext cx="8118003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95F9F-8834-E834-C7F4-D9C65F3FE4F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A04F2F2-E235-B8C6-4F0A-4077889BCDED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9B13C075-79B0-3E2F-B580-3E187946AF8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074E4BB0-2476-B6FA-D491-A697317C7F70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D0FBBBB1-F146-7857-B5B7-D4DBA47289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3192" y="3685032"/>
            <a:ext cx="8117205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A17047A-753F-BA5D-00F1-CC51E89D24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B1052DB7-FBC6-7E47-ED15-5AAAE11595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726EEBB4-535B-4475-A8CE-303CCD4BF2AA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95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0263" y="1216152"/>
            <a:ext cx="8119872" cy="3651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400"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4851" y="0"/>
            <a:ext cx="735546" cy="73554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2" name="Text Placeholder 15">
            <a:extLst>
              <a:ext uri="{FF2B5EF4-FFF2-40B4-BE49-F238E27FC236}">
                <a16:creationId xmlns:a16="http://schemas.microsoft.com/office/drawing/2014/main" id="{35ACDA79-C666-8065-B24A-DE973641706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0262" y="4331798"/>
            <a:ext cx="8119872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 b="0" i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DFCCC2A-05EE-B0E7-42A2-17319DE6A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90525" y="1965960"/>
            <a:ext cx="8119872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defRPr sz="4400">
                <a:latin typeface="+mn-lt"/>
              </a:defRPr>
            </a:lvl1pPr>
            <a:lvl2pPr>
              <a:defRPr sz="4400">
                <a:latin typeface="Franklin Gothic Medium" panose="020B0603020102020204" pitchFamily="34" charset="0"/>
              </a:defRPr>
            </a:lvl2pPr>
            <a:lvl3pPr>
              <a:defRPr sz="4400">
                <a:latin typeface="Franklin Gothic Medium" panose="020B0603020102020204" pitchFamily="34" charset="0"/>
              </a:defRPr>
            </a:lvl3pPr>
            <a:lvl4pPr>
              <a:defRPr sz="4400">
                <a:latin typeface="Franklin Gothic Medium" panose="020B0603020102020204" pitchFamily="34" charset="0"/>
              </a:defRPr>
            </a:lvl4pPr>
            <a:lvl5pPr>
              <a:defRPr sz="4400">
                <a:latin typeface="Franklin Gothic Medium" panose="020B06030201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F1D875A-59ED-E336-9EA5-BD5C575BBCEF}"/>
              </a:ext>
            </a:extLst>
          </p:cNvPr>
          <p:cNvGrpSpPr/>
          <p:nvPr userDrawn="1"/>
        </p:nvGrpSpPr>
        <p:grpSpPr>
          <a:xfrm rot="16200000">
            <a:off x="506467" y="594478"/>
            <a:ext cx="335280" cy="567690"/>
            <a:chOff x="697976" y="480133"/>
            <a:chExt cx="335280" cy="567690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D2161B1-4962-A90D-C8FD-1E2D7649713E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CA36F94A-3482-352F-E6F2-54AA3F7E6B31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0" name="Subtitle 2">
            <a:extLst>
              <a:ext uri="{FF2B5EF4-FFF2-40B4-BE49-F238E27FC236}">
                <a16:creationId xmlns:a16="http://schemas.microsoft.com/office/drawing/2014/main" id="{2CA5C67E-0E57-4882-3892-D09EDD5B8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0261" y="3685032"/>
            <a:ext cx="8119872" cy="49377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1D1384EE-D1ED-ED46-9671-35559348A6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BDD5F2E6-5499-827D-ACE0-84FF5A63B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90262" y="4771635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B4B0FC5D-3274-4C45-A024-41A4376501FD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2669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accent6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3407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0"/>
            <a:ext cx="787756" cy="787756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42215931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4">
            <a:extLst>
              <a:ext uri="{FF2B5EF4-FFF2-40B4-BE49-F238E27FC236}">
                <a16:creationId xmlns:a16="http://schemas.microsoft.com/office/drawing/2014/main" id="{DEF82C8C-AB50-D14E-775F-62A22EE9D31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148072"/>
          </a:xfrm>
          <a:prstGeom prst="rect">
            <a:avLst/>
          </a:prstGeom>
        </p:spPr>
        <p:txBody>
          <a:bodyPr lIns="0" tIns="0" rIns="0" bIns="0" anchor="ctr" anchorCtr="0"/>
          <a:lstStyle>
            <a:lvl1pPr marL="0" indent="0" algn="ctr">
              <a:buNone/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734B4D-0A8D-A35E-614B-5B3AAB3360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93192" y="1137309"/>
            <a:ext cx="4370832" cy="861774"/>
          </a:xfrm>
          <a:prstGeom prst="rect">
            <a:avLst/>
          </a:prstGeom>
          <a:solidFill>
            <a:schemeClr val="accent6"/>
          </a:solidFill>
        </p:spPr>
        <p:txBody>
          <a:bodyPr tIns="91440" rIns="91440" bIns="91440" anchor="ctr" anchorCtr="0">
            <a:sp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Header Section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E1BB1A3F-298D-D100-6D43-4C43CA77F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C05F61A-5FA6-A643-A583-62495E803F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5686104-0518-9CAF-F803-5CF2C3E57E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88057BBE-E0EE-4FB6-9126-58442BF95966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0431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4320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103241"/>
            <a:ext cx="8357616" cy="331057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40664"/>
            <a:ext cx="8357616" cy="31089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E8D3642C-09E6-1B33-D4AA-0E1F7968EE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F030AA5F-EF3F-3567-A9A8-F3AB45591E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7" name="Date Placeholder 3">
            <a:extLst>
              <a:ext uri="{FF2B5EF4-FFF2-40B4-BE49-F238E27FC236}">
                <a16:creationId xmlns:a16="http://schemas.microsoft.com/office/drawing/2014/main" id="{D675CE5A-BC7E-2478-90D6-BD47A217B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897FB9D-C762-4FF7-A9F4-4E05476B0CF6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8293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, Sub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4083"/>
            <a:ext cx="4178808" cy="2999651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100000"/>
              </a:lnSpc>
              <a:defRPr>
                <a:latin typeface="+mn-lt"/>
              </a:defRPr>
            </a:lvl1pPr>
            <a:lvl2pPr marL="342900" indent="-334963">
              <a:lnSpc>
                <a:spcPct val="100000"/>
              </a:lnSpc>
              <a:tabLst/>
              <a:defRPr>
                <a:latin typeface="+mn-lt"/>
              </a:defRPr>
            </a:lvl2pPr>
            <a:lvl3pPr marL="574675" indent="-255588">
              <a:lnSpc>
                <a:spcPct val="100000"/>
              </a:lnSpc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lnSpc>
                <a:spcPct val="100000"/>
              </a:lnSpc>
              <a:tabLst/>
              <a:defRPr>
                <a:latin typeface="+mn-lt"/>
              </a:defRPr>
            </a:lvl4pPr>
            <a:lvl5pPr>
              <a:lnSpc>
                <a:spcPct val="100000"/>
              </a:lnSpc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F2D7EB81-28F3-2786-8DB1-5946AC46B78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6836264-0AFC-9163-64D1-501C236986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64075" y="1316736"/>
            <a:ext cx="1576388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9">
            <a:extLst>
              <a:ext uri="{FF2B5EF4-FFF2-40B4-BE49-F238E27FC236}">
                <a16:creationId xmlns:a16="http://schemas.microsoft.com/office/drawing/2014/main" id="{8FD248FC-2313-775C-11CB-8C3A9FBA88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82964" y="1316736"/>
            <a:ext cx="2467843" cy="157638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9">
            <a:extLst>
              <a:ext uri="{FF2B5EF4-FFF2-40B4-BE49-F238E27FC236}">
                <a16:creationId xmlns:a16="http://schemas.microsoft.com/office/drawing/2014/main" id="{895AEFD1-E4B7-7E1C-4714-DD3BD9D8B7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4419" y="2934145"/>
            <a:ext cx="1576388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id="{DAD862C7-EC5F-7F91-3681-18A704F6C8B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64075" y="2934145"/>
            <a:ext cx="2467843" cy="1379588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C3EB4A1D-3E30-D890-9718-83D791C132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03D56665-7D4F-7464-8D22-0B5C0BFDA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522A2512-D4D6-7A14-0F9D-F55117E969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CAF787-2966-4A3B-A99E-AF982408CDB2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07276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06020"/>
            <a:ext cx="737480" cy="73748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1C62428C-45A8-AB42-D19D-D7A97FF0FD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1282304"/>
            <a:ext cx="8117396" cy="2139553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6E66BB-D052-637C-817D-EB3A88075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191" y="3456500"/>
            <a:ext cx="8117395" cy="80939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3A84A22-2336-6F2A-BAFD-DD959F0C90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89AD329C-1DEF-F74B-FD31-17BFDD2940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05BCD42B-EF0E-1B8B-EE23-1034DBE9B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68598ED-ED8D-42E8-9ACA-12479E1B52E8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2336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4041648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1316736"/>
            <a:ext cx="4041648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24FFF3B1-9248-35A1-90A6-6659BD523596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16558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820271"/>
            <a:ext cx="4041648" cy="358713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09162" y="820271"/>
            <a:ext cx="4041648" cy="3587137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5FD58B-BF58-5C86-5BFD-68B8043C0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0E0CDE96-5A08-AE96-79D4-6B56D1358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F339010-9BA0-E8B1-2B61-280932B7F2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524139D-F872-06F5-35F7-812C801431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0B36431F-3003-408E-B636-873094AEF95B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0984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192" y="1316736"/>
            <a:ext cx="2569464" cy="309067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n-lt"/>
              </a:defRPr>
            </a:lvl1pPr>
            <a:lvl2pPr marL="342900" indent="-334963">
              <a:tabLst/>
              <a:defRPr>
                <a:latin typeface="+mn-lt"/>
              </a:defRPr>
            </a:lvl2pPr>
            <a:lvl3pPr marL="574675" indent="-255588">
              <a:spcAft>
                <a:spcPts val="375"/>
              </a:spcAft>
              <a:tabLst/>
              <a:defRPr>
                <a:latin typeface="+mn-lt"/>
              </a:defRPr>
            </a:lvl3pPr>
            <a:lvl4pPr marL="749300" indent="-177800">
              <a:tabLst/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36975" y="1316736"/>
            <a:ext cx="5513833" cy="309067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0BD691C-66D0-B173-F760-9451CF361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7616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C434ACB-1B16-377E-E954-8395AACCA541}"/>
              </a:ext>
            </a:extLst>
          </p:cNvPr>
          <p:cNvSpPr>
            <a:spLocks noGrp="1"/>
          </p:cNvSpPr>
          <p:nvPr>
            <p:ph type="subTitle" idx="14"/>
          </p:nvPr>
        </p:nvSpPr>
        <p:spPr>
          <a:xfrm>
            <a:off x="393192" y="736882"/>
            <a:ext cx="8357616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5148A6C-FDD8-3763-BB5F-C19D1A076E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C0BEA627-2597-33B6-6D5C-4A6EB65825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CD72E4D-01A4-9E8B-BB54-0FB10EDA7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BF2FD0E-D4C5-4903-91D1-6B61DB7E96F6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330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268979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5AB72AE-995F-8773-FB04-1EF0D7D2A05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144767" y="1033874"/>
            <a:ext cx="2606040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8979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1">
            <a:extLst>
              <a:ext uri="{FF2B5EF4-FFF2-40B4-BE49-F238E27FC236}">
                <a16:creationId xmlns:a16="http://schemas.microsoft.com/office/drawing/2014/main" id="{7B8A0C3B-987B-FD73-A365-ADA566C6FA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44258" y="1844507"/>
            <a:ext cx="2605088" cy="2839819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C7BB623-1AD4-49F4-A4F5-99414EC5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D4C6F7D8-C426-AC14-C8BE-5CB898C6DFE1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672982"/>
            <a:ext cx="8356154" cy="32036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8DA78983-C8E5-AC39-5236-A0742D6F3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47604F9-5F5B-81FE-49D6-579DFDC6CB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2" name="Date Placeholder 3">
            <a:extLst>
              <a:ext uri="{FF2B5EF4-FFF2-40B4-BE49-F238E27FC236}">
                <a16:creationId xmlns:a16="http://schemas.microsoft.com/office/drawing/2014/main" id="{D006B367-6240-4E8C-38F6-51264195CD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85EE595F-E89F-4B82-817B-EF39C893982E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67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399032" y="18288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pic>
        <p:nvPicPr>
          <p:cNvPr id="8" name="Picture 15">
            <a:extLst>
              <a:ext uri="{FF2B5EF4-FFF2-40B4-BE49-F238E27FC236}">
                <a16:creationId xmlns:a16="http://schemas.microsoft.com/office/drawing/2014/main" id="{386CE58C-66A4-B1EB-FDC5-54F3E5441E7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chemeClr val="bg2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</p:spTree>
    <p:extLst>
      <p:ext uri="{BB962C8B-B14F-4D97-AF65-F5344CB8AC3E}">
        <p14:creationId xmlns:p14="http://schemas.microsoft.com/office/powerpoint/2010/main" val="6013828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93191" y="1316736"/>
            <a:ext cx="4041648" cy="758952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>
                <a:latin typeface="+mn-lt"/>
              </a:defRPr>
            </a:lvl1pPr>
            <a:lvl2pPr marL="342900" indent="-334963">
              <a:tabLst/>
              <a:defRPr/>
            </a:lvl2pPr>
            <a:lvl3pPr marL="574675" indent="-255588">
              <a:spcAft>
                <a:spcPts val="375"/>
              </a:spcAft>
              <a:tabLst/>
              <a:defRPr/>
            </a:lvl3pPr>
            <a:lvl4pPr marL="749300" indent="-177800">
              <a:tabLst/>
              <a:defRPr/>
            </a:lvl4pPr>
          </a:lstStyle>
          <a:p>
            <a:pPr lvl="0"/>
            <a:r>
              <a:rPr lang="en-US" dirty="0"/>
              <a:t>Click to edit column header</a:t>
            </a: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7E2CA58-DE19-59A4-103F-638C5E1B63A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708652" y="1316736"/>
            <a:ext cx="4041648" cy="758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>
              <a:defRPr sz="2000">
                <a:latin typeface="+mn-lt"/>
              </a:defRPr>
            </a:lvl1pPr>
          </a:lstStyle>
          <a:p>
            <a:pPr lvl="0"/>
            <a:r>
              <a:rPr lang="en-US" dirty="0"/>
              <a:t>Click to edit column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1">
            <a:extLst>
              <a:ext uri="{FF2B5EF4-FFF2-40B4-BE49-F238E27FC236}">
                <a16:creationId xmlns:a16="http://schemas.microsoft.com/office/drawing/2014/main" id="{FBDB479E-EDF4-9F13-216C-0C2CE074A2A7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4708652" y="2203704"/>
            <a:ext cx="4041648" cy="21082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46B145C-80D7-9007-5F0C-91AF9B6F0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A85E25A-B693-91D2-AD64-C195A249C60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E17A180-04E6-E950-DA89-A3E1D8B478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B85DE412-08A5-87F6-59E7-CDBA447531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E28CD64-A48D-6E94-B952-0A2AA9BDA4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28D6524-F2A3-423E-B639-C27BE8BD9B50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49201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3683D4C-A0AD-3EEF-8BE0-C6B2C7F8F0B9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7" name="Picture 15">
            <a:extLst>
              <a:ext uri="{FF2B5EF4-FFF2-40B4-BE49-F238E27FC236}">
                <a16:creationId xmlns:a16="http://schemas.microsoft.com/office/drawing/2014/main" id="{7A25D5E9-9D4C-719B-2505-4141E4FB67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1" y="4413817"/>
            <a:ext cx="737480" cy="737480"/>
          </a:xfrm>
          <a:prstGeom prst="rect">
            <a:avLst/>
          </a:prstGeom>
        </p:spPr>
      </p:pic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0E313CCD-01F0-75B9-C6D0-D248F689C57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93700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148BAB7-08C9-C7B9-C708-86E9159F6B0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93700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Content Placeholder 11">
            <a:extLst>
              <a:ext uri="{FF2B5EF4-FFF2-40B4-BE49-F238E27FC236}">
                <a16:creationId xmlns:a16="http://schemas.microsoft.com/office/drawing/2014/main" id="{09CC6D03-0771-BB8F-74AD-4DF6EE8386A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7250684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4D7371C0-A143-6DE2-2519-68C4311D42A5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7250684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Content Placeholder 11">
            <a:extLst>
              <a:ext uri="{FF2B5EF4-FFF2-40B4-BE49-F238E27FC236}">
                <a16:creationId xmlns:a16="http://schemas.microsoft.com/office/drawing/2014/main" id="{71410997-D14A-46CE-9541-4CCEBAB509B7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3822192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9">
            <a:extLst>
              <a:ext uri="{FF2B5EF4-FFF2-40B4-BE49-F238E27FC236}">
                <a16:creationId xmlns:a16="http://schemas.microsoft.com/office/drawing/2014/main" id="{6BC68FEC-D028-5524-F1A8-C859B5C5644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822192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Content Placeholder 11">
            <a:extLst>
              <a:ext uri="{FF2B5EF4-FFF2-40B4-BE49-F238E27FC236}">
                <a16:creationId xmlns:a16="http://schemas.microsoft.com/office/drawing/2014/main" id="{C49F0D10-99E0-1BF3-F9A2-F18197FF9768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5536438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id="{AAD510F0-B088-A47B-D6F2-9077C6013E15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536438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Content Placeholder 11">
            <a:extLst>
              <a:ext uri="{FF2B5EF4-FFF2-40B4-BE49-F238E27FC236}">
                <a16:creationId xmlns:a16="http://schemas.microsoft.com/office/drawing/2014/main" id="{8B87B0D4-19D9-805F-2BA9-15AA0352A016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2107946" y="2850465"/>
            <a:ext cx="1499616" cy="113815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1400"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9">
            <a:extLst>
              <a:ext uri="{FF2B5EF4-FFF2-40B4-BE49-F238E27FC236}">
                <a16:creationId xmlns:a16="http://schemas.microsoft.com/office/drawing/2014/main" id="{8E182ECB-94DF-0114-B670-6968BAC1177F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107946" y="1225296"/>
            <a:ext cx="1499616" cy="1499616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FE92C76-6EEE-5064-6BDF-B38EB8B7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A80BFE0-DB14-71EF-9E6E-573CD7D75BDC}"/>
              </a:ext>
            </a:extLst>
          </p:cNvPr>
          <p:cNvSpPr>
            <a:spLocks noGrp="1"/>
          </p:cNvSpPr>
          <p:nvPr>
            <p:ph type="subTitle" idx="26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4B6A6578-5E0A-D08F-C87C-D72C5C8A95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4">
            <a:extLst>
              <a:ext uri="{FF2B5EF4-FFF2-40B4-BE49-F238E27FC236}">
                <a16:creationId xmlns:a16="http://schemas.microsoft.com/office/drawing/2014/main" id="{198C88ED-A786-8597-F576-31E7E25BAD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F7020378-8A44-0A15-C856-437EFA834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43F7BDF8-3B87-4CAB-B348-FDEFD7A60A75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926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5">
            <a:extLst>
              <a:ext uri="{FF2B5EF4-FFF2-40B4-BE49-F238E27FC236}">
                <a16:creationId xmlns:a16="http://schemas.microsoft.com/office/drawing/2014/main" id="{EF9068E0-C6FC-2C92-3253-A7C31C5B68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7779804" y="-5622"/>
            <a:ext cx="735545" cy="735545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C617A214-BBBE-5F8E-E6A6-962FEDADEF0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23267" y="1991565"/>
            <a:ext cx="4678073" cy="1160369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400" b="1">
                <a:solidFill>
                  <a:schemeClr val="tx2"/>
                </a:solidFill>
                <a:latin typeface="Franklin Gothic Medium" panose="020B0603020102020204" pitchFamily="34" charset="0"/>
                <a:ea typeface="Roboto Black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6" name="Text Placeholder 13">
            <a:extLst>
              <a:ext uri="{FF2B5EF4-FFF2-40B4-BE49-F238E27FC236}">
                <a16:creationId xmlns:a16="http://schemas.microsoft.com/office/drawing/2014/main" id="{02794CC5-2B5C-E9C0-14EA-8C915CA2C3F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22372" y="1684522"/>
            <a:ext cx="2392977" cy="1498329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="0">
                <a:solidFill>
                  <a:schemeClr val="accent6"/>
                </a:solidFill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dirty="0"/>
              <a:t>Presenter Name</a:t>
            </a:r>
          </a:p>
          <a:p>
            <a:pPr lvl="0"/>
            <a:r>
              <a:rPr lang="en-US" dirty="0"/>
              <a:t>Contact Person Title </a:t>
            </a:r>
          </a:p>
          <a:p>
            <a:pPr lvl="0"/>
            <a:r>
              <a:rPr lang="en-US" dirty="0"/>
              <a:t>Contact Person Unit</a:t>
            </a:r>
          </a:p>
          <a:p>
            <a:pPr lvl="0"/>
            <a:r>
              <a:rPr lang="en-US" dirty="0"/>
              <a:t>Phone: </a:t>
            </a:r>
          </a:p>
          <a:p>
            <a:pPr lvl="0"/>
            <a:r>
              <a:rPr lang="en-US" dirty="0"/>
              <a:t>Fax: </a:t>
            </a:r>
          </a:p>
          <a:p>
            <a:pPr lvl="0"/>
            <a:r>
              <a:rPr lang="en-US" dirty="0"/>
              <a:t>Email:</a:t>
            </a: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0375EC56-830A-EEF8-09F0-0891258C51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3267" y="3621642"/>
            <a:ext cx="2118082" cy="400110"/>
          </a:xfrm>
          <a:prstGeom prst="rect">
            <a:avLst/>
          </a:prstGeom>
          <a:solidFill>
            <a:schemeClr val="accent6"/>
          </a:solidFill>
        </p:spPr>
        <p:txBody>
          <a:bodyPr wrap="square" tIns="91440" rIns="91440" bIns="91440" anchor="ctr" anchorCtr="0">
            <a:spAutoFit/>
          </a:bodyPr>
          <a:lstStyle>
            <a:lvl1pPr algn="ctr">
              <a:buNone/>
              <a:defRPr sz="1400">
                <a:solidFill>
                  <a:schemeClr val="bg1"/>
                </a:solidFill>
                <a:latin typeface="Tisa Offc Serif Pro" panose="02010504030101020102" pitchFamily="2" charset="0"/>
              </a:defRPr>
            </a:lvl1pPr>
          </a:lstStyle>
          <a:p>
            <a:pPr lvl="0"/>
            <a:r>
              <a:rPr lang="en-US" dirty="0"/>
              <a:t>Insert Website Address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C3F07BA-C2B3-98A9-2B50-E82C3807470A}"/>
              </a:ext>
            </a:extLst>
          </p:cNvPr>
          <p:cNvCxnSpPr>
            <a:cxnSpLocks/>
            <a:stCxn id="2" idx="1"/>
          </p:cNvCxnSpPr>
          <p:nvPr userDrawn="1"/>
        </p:nvCxnSpPr>
        <p:spPr>
          <a:xfrm flipH="1">
            <a:off x="-369310" y="3821697"/>
            <a:ext cx="1092577" cy="26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831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Stat Layou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04310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52" name="Picture Placeholder 50">
            <a:extLst>
              <a:ext uri="{FF2B5EF4-FFF2-40B4-BE49-F238E27FC236}">
                <a16:creationId xmlns:a16="http://schemas.microsoft.com/office/drawing/2014/main" id="{8D984633-F962-1848-A009-619CB8211633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2277880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4DE3AB4-3020-8D45-86B7-592F12CB716B}"/>
              </a:ext>
            </a:extLst>
          </p:cNvPr>
          <p:cNvCxnSpPr>
            <a:cxnSpLocks/>
          </p:cNvCxnSpPr>
          <p:nvPr userDrawn="1"/>
        </p:nvCxnSpPr>
        <p:spPr>
          <a:xfrm>
            <a:off x="672385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DC4E94AD-16D9-BE4C-8C57-CFA6654E1BD9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704310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E64293C0-60B2-3341-9C38-86DF7ACA51D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3436853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5" name="Picture Placeholder 50">
            <a:extLst>
              <a:ext uri="{FF2B5EF4-FFF2-40B4-BE49-F238E27FC236}">
                <a16:creationId xmlns:a16="http://schemas.microsoft.com/office/drawing/2014/main" id="{3ED87A8B-0573-474F-94C0-2F7E344853F2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10423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799B91B-7CDD-284B-99CF-8408146B2C0D}"/>
              </a:ext>
            </a:extLst>
          </p:cNvPr>
          <p:cNvCxnSpPr>
            <a:cxnSpLocks/>
          </p:cNvCxnSpPr>
          <p:nvPr userDrawn="1"/>
        </p:nvCxnSpPr>
        <p:spPr>
          <a:xfrm>
            <a:off x="3404928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8BB67D17-F456-FC43-9C41-9344D6EEB07B}"/>
              </a:ext>
            </a:extLst>
          </p:cNvPr>
          <p:cNvSpPr>
            <a:spLocks noGrp="1"/>
          </p:cNvSpPr>
          <p:nvPr>
            <p:ph idx="22" hasCustomPrompt="1"/>
          </p:nvPr>
        </p:nvSpPr>
        <p:spPr>
          <a:xfrm>
            <a:off x="3436853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60F6E28A-AB38-A64F-9481-C9F0437BFEA5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6169397" y="1948048"/>
            <a:ext cx="1306682" cy="59047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4125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Stat</a:t>
            </a:r>
          </a:p>
        </p:txBody>
      </p:sp>
      <p:sp>
        <p:nvSpPr>
          <p:cNvPr id="29" name="Picture Placeholder 50">
            <a:extLst>
              <a:ext uri="{FF2B5EF4-FFF2-40B4-BE49-F238E27FC236}">
                <a16:creationId xmlns:a16="http://schemas.microsoft.com/office/drawing/2014/main" id="{106DB928-4AE1-4E4B-9A4C-6062FC247709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7742967" y="1682277"/>
            <a:ext cx="803881" cy="8215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9F7D2B0-E449-FD45-9789-FC204088E97C}"/>
              </a:ext>
            </a:extLst>
          </p:cNvPr>
          <p:cNvCxnSpPr>
            <a:cxnSpLocks/>
          </p:cNvCxnSpPr>
          <p:nvPr userDrawn="1"/>
        </p:nvCxnSpPr>
        <p:spPr>
          <a:xfrm>
            <a:off x="6137472" y="2679987"/>
            <a:ext cx="2409376" cy="0"/>
          </a:xfrm>
          <a:prstGeom prst="line">
            <a:avLst/>
          </a:prstGeom>
          <a:ln w="635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6FE37F4-1DCF-2D40-845F-6C10AC016C29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6169397" y="2864757"/>
            <a:ext cx="2377451" cy="79635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l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59B9754-B90B-7DD1-C907-B2DAC4B9DE23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6" name="Picture 15">
            <a:extLst>
              <a:ext uri="{FF2B5EF4-FFF2-40B4-BE49-F238E27FC236}">
                <a16:creationId xmlns:a16="http://schemas.microsoft.com/office/drawing/2014/main" id="{CD656887-29D6-0D6E-50AE-04B8FAAD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0EC5A5D2-7A7E-0C3C-E89D-24B4655FA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4827C574-5D6E-CE10-BCC5-3526952812D9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D347753B-EF59-F176-5E67-BDEB3AFBF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E860BD32-16CE-178D-3B5A-720040ABD7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35655899-960B-DFA7-C2B6-1E0F82350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2454BCE0-5CF8-4A0C-8886-F761090841EB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2313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7DE2DE75-BA64-053D-0E0F-64446631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0" i="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925BBA39-DE09-397A-E7ED-7248F3C45425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07A2EFF-B9EB-4F55-AA44-AD92CB8580F3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7301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E7A2738-1D29-40DE-AACF-F60CD708E892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>
            <a:extLst>
              <a:ext uri="{FF2B5EF4-FFF2-40B4-BE49-F238E27FC236}">
                <a16:creationId xmlns:a16="http://schemas.microsoft.com/office/drawing/2014/main" id="{D1ADFA24-184F-46B9-B1D0-3FBB044F3673}"/>
              </a:ext>
            </a:extLst>
          </p:cNvPr>
          <p:cNvSpPr/>
          <p:nvPr userDrawn="1"/>
        </p:nvSpPr>
        <p:spPr>
          <a:xfrm>
            <a:off x="124856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5" name="Picture Placeholder 3">
            <a:extLst>
              <a:ext uri="{FF2B5EF4-FFF2-40B4-BE49-F238E27FC236}">
                <a16:creationId xmlns:a16="http://schemas.microsoft.com/office/drawing/2014/main" id="{DC306F30-B3C1-E74C-B18C-7075DB0761DE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465433" y="175310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4F85108-BDC9-43A2-BEF1-240E666F4E03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4375" y="3058998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FF9D861-0550-4AC8-BB96-094DAF60B7F4}"/>
              </a:ext>
            </a:extLst>
          </p:cNvPr>
          <p:cNvSpPr/>
          <p:nvPr userDrawn="1"/>
        </p:nvSpPr>
        <p:spPr>
          <a:xfrm>
            <a:off x="392396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4382C3D7-6E45-864C-A5B5-39762336A484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125128" y="1732911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00A296A-0A06-4FFB-B935-517187294F6B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462289" y="3058998"/>
            <a:ext cx="2230029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101DA23-83F7-4662-BC02-2666717C53B4}"/>
              </a:ext>
            </a:extLst>
          </p:cNvPr>
          <p:cNvSpPr/>
          <p:nvPr userDrawn="1"/>
        </p:nvSpPr>
        <p:spPr>
          <a:xfrm>
            <a:off x="6581822" y="1538056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/>
          </a:p>
        </p:txBody>
      </p:sp>
      <p:sp>
        <p:nvSpPr>
          <p:cNvPr id="27" name="Picture Placeholder 3">
            <a:extLst>
              <a:ext uri="{FF2B5EF4-FFF2-40B4-BE49-F238E27FC236}">
                <a16:creationId xmlns:a16="http://schemas.microsoft.com/office/drawing/2014/main" id="{6E1CEA20-24A4-8C45-B5A6-CE111F714FE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784824" y="1724352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DB30FF-E82C-424F-A06C-EFC3CFC45E36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047636" y="3058997"/>
            <a:ext cx="2375055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53C9055-948F-21AE-4DDE-D13489FC6673}"/>
              </a:ext>
            </a:extLst>
          </p:cNvPr>
          <p:cNvSpPr/>
          <p:nvPr userDrawn="1"/>
        </p:nvSpPr>
        <p:spPr>
          <a:xfrm>
            <a:off x="-3657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9" name="Picture 15">
            <a:extLst>
              <a:ext uri="{FF2B5EF4-FFF2-40B4-BE49-F238E27FC236}">
                <a16:creationId xmlns:a16="http://schemas.microsoft.com/office/drawing/2014/main" id="{50C38928-1D61-9899-59FA-5DC23AAF97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C2CD6E31-E304-AFA8-B751-B494DF87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AA17273-7A43-FB6C-D85A-6DDF260A74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C49A2EE5-E330-3681-76BE-199FEF17C2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C57FF6B5-4557-4E30-9A4C-2F62B4600E10}" type="datetime1">
              <a:rPr lang="en-US" smtClean="0"/>
              <a:t>1/27/2025</a:t>
            </a:fld>
            <a:endParaRPr lang="en-US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3FEE3443-0B88-5CBB-E0A5-28C4AEDA4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75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129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/>
          <p:nvPr userDrawn="1"/>
        </p:nvCxnSpPr>
        <p:spPr>
          <a:xfrm>
            <a:off x="1901902" y="2191395"/>
            <a:ext cx="5333261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945609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3" name="Picture Placeholder 3">
            <a:extLst>
              <a:ext uri="{FF2B5EF4-FFF2-40B4-BE49-F238E27FC236}">
                <a16:creationId xmlns:a16="http://schemas.microsoft.com/office/drawing/2014/main" id="{0A1A4191-73C5-A24C-B85A-D6F8FC57252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115554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714375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E1934B1-C1CC-42D5-A8D8-639ED39E9A45}"/>
              </a:ext>
            </a:extLst>
          </p:cNvPr>
          <p:cNvSpPr/>
          <p:nvPr userDrawn="1"/>
        </p:nvSpPr>
        <p:spPr>
          <a:xfrm>
            <a:off x="2951872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D7A0C8CB-AE00-AE4E-8B06-C3CDA2E8A6B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66347" y="1710648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8C7F2CE8-9E91-4C86-99AB-686A9C810419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2720638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4885447" y="1538054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1" name="Picture Placeholder 3">
            <a:extLst>
              <a:ext uri="{FF2B5EF4-FFF2-40B4-BE49-F238E27FC236}">
                <a16:creationId xmlns:a16="http://schemas.microsoft.com/office/drawing/2014/main" id="{EED777B6-C788-B840-ACC3-FD8949E42AC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095383" y="1732479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BC06D7C8-7D2D-4A80-B5B8-174F5056AA0B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4654213" y="3058998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924B0597-6276-471F-96FD-FDE08D64C524}"/>
              </a:ext>
            </a:extLst>
          </p:cNvPr>
          <p:cNvSpPr/>
          <p:nvPr userDrawn="1"/>
        </p:nvSpPr>
        <p:spPr>
          <a:xfrm>
            <a:off x="6891709" y="1533849"/>
            <a:ext cx="1306682" cy="1306682"/>
          </a:xfrm>
          <a:prstGeom prst="ellipse">
            <a:avLst/>
          </a:prstGeom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2" name="Picture Placeholder 3">
            <a:extLst>
              <a:ext uri="{FF2B5EF4-FFF2-40B4-BE49-F238E27FC236}">
                <a16:creationId xmlns:a16="http://schemas.microsoft.com/office/drawing/2014/main" id="{04C4E3A7-AB8A-6243-BBFD-8A433C78470B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105205" y="1733763"/>
            <a:ext cx="886809" cy="9169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8FC2F9F8-450A-4433-BAFC-DCD0001FAF1D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660475" y="3054793"/>
            <a:ext cx="1769150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8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EFAC052-E277-F75B-0105-D87A44F7376E}"/>
              </a:ext>
            </a:extLst>
          </p:cNvPr>
          <p:cNvSpPr/>
          <p:nvPr userDrawn="1"/>
        </p:nvSpPr>
        <p:spPr>
          <a:xfrm>
            <a:off x="-37706" y="469003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245F213D-C3FD-9D97-E6F0-BEBA20783A1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B7FA97F-8DA1-04F6-0760-857134C29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87E59373-861A-EB49-562E-DE07AA3AB76F}"/>
              </a:ext>
            </a:extLst>
          </p:cNvPr>
          <p:cNvSpPr>
            <a:spLocks noGrp="1"/>
          </p:cNvSpPr>
          <p:nvPr>
            <p:ph type="subTitle" idx="25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4FBAC65F-DC19-4CE3-2B3A-A411627A9A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505337A-AC7E-C630-D0AD-B4017A8CF1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C231E8B6-5402-2841-DD69-48DFF61FEA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8708DBC-E0A3-438B-B472-78F6D64D9A3F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46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ve Column Ico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D6361F7-376B-4B6B-90CB-982F8C88D3AB}"/>
              </a:ext>
            </a:extLst>
          </p:cNvPr>
          <p:cNvCxnSpPr>
            <a:cxnSpLocks/>
          </p:cNvCxnSpPr>
          <p:nvPr userDrawn="1"/>
        </p:nvCxnSpPr>
        <p:spPr>
          <a:xfrm>
            <a:off x="1284348" y="2191395"/>
            <a:ext cx="684753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A7215D4C-D1BA-4B83-8034-F6173B4B3FE7}"/>
              </a:ext>
            </a:extLst>
          </p:cNvPr>
          <p:cNvSpPr/>
          <p:nvPr userDrawn="1"/>
        </p:nvSpPr>
        <p:spPr>
          <a:xfrm>
            <a:off x="395785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30" name="Picture Placeholder 3">
            <a:extLst>
              <a:ext uri="{FF2B5EF4-FFF2-40B4-BE49-F238E27FC236}">
                <a16:creationId xmlns:a16="http://schemas.microsoft.com/office/drawing/2014/main" id="{0E2F4087-739F-1B43-B022-92BCEDD29A2D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07469" y="180262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C06C296-F787-402D-AC65-1E55B4D25C69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93192" y="3058998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7542B3E-45A5-4E88-A2C5-758AC86BE4D0}"/>
              </a:ext>
            </a:extLst>
          </p:cNvPr>
          <p:cNvSpPr/>
          <p:nvPr userDrawn="1"/>
        </p:nvSpPr>
        <p:spPr>
          <a:xfrm>
            <a:off x="3979497" y="1603158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26" name="Picture Placeholder 3">
            <a:extLst>
              <a:ext uri="{FF2B5EF4-FFF2-40B4-BE49-F238E27FC236}">
                <a16:creationId xmlns:a16="http://schemas.microsoft.com/office/drawing/2014/main" id="{121B32AC-29FE-5347-BC89-E1D12CFE917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191181" y="1784484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FCAF8AD6-3AD0-422C-B775-D4163897266E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96421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3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3182B05-A7F1-450F-AE61-51425BEF3AA6}"/>
              </a:ext>
            </a:extLst>
          </p:cNvPr>
          <p:cNvSpPr/>
          <p:nvPr userDrawn="1"/>
        </p:nvSpPr>
        <p:spPr>
          <a:xfrm>
            <a:off x="7554865" y="16004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F0B4205C-10C8-FE4A-8B1C-0B1A629E22B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740211" y="1792070"/>
            <a:ext cx="825250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0D14923E-7CAE-49B7-9668-7B538ECFDC5F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7543021" y="3080595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5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D313A4-7308-177C-7152-9F15AF58B08A}"/>
              </a:ext>
            </a:extLst>
          </p:cNvPr>
          <p:cNvSpPr/>
          <p:nvPr userDrawn="1"/>
        </p:nvSpPr>
        <p:spPr>
          <a:xfrm>
            <a:off x="-37706" y="4684326"/>
            <a:ext cx="9181706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+mn-lt"/>
            </a:endParaRPr>
          </a:p>
        </p:txBody>
      </p:sp>
      <p:pic>
        <p:nvPicPr>
          <p:cNvPr id="5" name="Picture 15">
            <a:extLst>
              <a:ext uri="{FF2B5EF4-FFF2-40B4-BE49-F238E27FC236}">
                <a16:creationId xmlns:a16="http://schemas.microsoft.com/office/drawing/2014/main" id="{DFC924F5-D32A-B5AC-72AA-0701DB81E15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BB018027-C248-4BEE-6231-33CFAA31F871}"/>
              </a:ext>
            </a:extLst>
          </p:cNvPr>
          <p:cNvSpPr/>
          <p:nvPr userDrawn="1"/>
        </p:nvSpPr>
        <p:spPr>
          <a:xfrm>
            <a:off x="2197876" y="1614027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F0C1F1BF-FC69-E30E-F7E0-AD42234A2A3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409560" y="1795353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13F2DC7B-BCF7-FDF6-F500-CF5F49E18CDB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2182590" y="3091464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2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1273687-2D83-E48C-9BD7-8187F7E67D30}"/>
              </a:ext>
            </a:extLst>
          </p:cNvPr>
          <p:cNvSpPr/>
          <p:nvPr userDrawn="1"/>
        </p:nvSpPr>
        <p:spPr>
          <a:xfrm>
            <a:off x="5781588" y="1594243"/>
            <a:ext cx="1195943" cy="1195943"/>
          </a:xfrm>
          <a:prstGeom prst="ellipse">
            <a:avLst/>
          </a:prstGeom>
          <a:ln w="762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 dirty="0">
              <a:latin typeface="+mn-lt"/>
            </a:endParaRPr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1E2329-125B-B25A-D723-8C547A19B74B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993272" y="1775569"/>
            <a:ext cx="772575" cy="814869"/>
          </a:xfrm>
          <a:prstGeom prst="rect">
            <a:avLst/>
          </a:prstGeom>
        </p:spPr>
        <p:txBody>
          <a:bodyPr/>
          <a:lstStyle>
            <a:lvl1pPr>
              <a:buNone/>
              <a:defRPr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85E23F2-DAFF-3CD3-8780-45B73485C304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5766302" y="3071680"/>
            <a:ext cx="1201128" cy="565952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 algn="ctr">
              <a:buSzPct val="95000"/>
              <a:buFont typeface="Arial" panose="020B0604020202020204" pitchFamily="34" charset="0"/>
              <a:buNone/>
              <a:defRPr sz="1400" b="1">
                <a:latin typeface="+mn-lt"/>
                <a:ea typeface="Roboto" panose="02000000000000000000" pitchFamily="2" charset="0"/>
              </a:defRPr>
            </a:lvl1pPr>
            <a:lvl2pPr marL="3429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2pPr>
            <a:lvl3pPr marL="6858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3pPr>
            <a:lvl4pPr marL="10287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4pPr>
            <a:lvl5pPr marL="1371600" indent="0"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>
                <a:latin typeface="Roboto" panose="02000000000000000000" pitchFamily="2" charset="0"/>
                <a:ea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item or step 4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3DE64AC-A5D2-DA69-8617-4A40D266F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2" y="273844"/>
            <a:ext cx="8356154" cy="399137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>
              <a:defRPr sz="3000" b="1" i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>
            <a:extLst>
              <a:ext uri="{FF2B5EF4-FFF2-40B4-BE49-F238E27FC236}">
                <a16:creationId xmlns:a16="http://schemas.microsoft.com/office/drawing/2014/main" id="{CEFB9997-02CE-A53F-687E-0D523823BC70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93192" y="736882"/>
            <a:ext cx="8356154" cy="30669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 b="0" i="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65737C08-DACC-FDC0-91AF-E9BBD6548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C826D90B-F633-17BF-3248-8C55E12E12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D2052D58-7E2A-ACED-9A4C-5DCC9056F7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6D9997A8-1221-4AA0-8FF7-F86536F4C338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2537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0">
          <p15:clr>
            <a:srgbClr val="FBAE40"/>
          </p15:clr>
        </p15:guide>
        <p15:guide id="2" pos="598">
          <p15:clr>
            <a:srgbClr val="FBAE40"/>
          </p15:clr>
        </p15:guide>
        <p15:guide id="3" pos="7080">
          <p15:clr>
            <a:srgbClr val="FBAE40"/>
          </p15:clr>
        </p15:guide>
        <p15:guide id="4" pos="3840">
          <p15:clr>
            <a:srgbClr val="FBAE40"/>
          </p15:clr>
        </p15:guide>
        <p15:guide id="5" orient="horz" pos="1054">
          <p15:clr>
            <a:srgbClr val="FBAE40"/>
          </p15:clr>
        </p15:guide>
        <p15:guide id="6" orient="horz" pos="3744">
          <p15:clr>
            <a:srgbClr val="FBAE40"/>
          </p15:clr>
        </p15:guide>
        <p15:guide id="7" orient="horz" pos="697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2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B5FD4AC-11C4-8FE9-C896-7E28D4DB2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AFBF54C-8748-1B5C-DC0D-8F774B30B7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67EC3DF-1FE5-693C-ACBF-EACC6514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F52B7698-624E-4F1A-A988-2BA99528F045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00367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DA0178D-D8C9-7E38-859A-78627A38A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F2B7F75-54C0-B7C2-62AD-85F68E1C5B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521FFAB3-FAAB-59F1-82AF-4583E77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238A6E9E-858B-4595-8FB5-ED212867E396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41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AF8F79FB-D443-8BDB-010E-9FDE90EFAFE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44813" y="0"/>
            <a:ext cx="3099188" cy="5143500"/>
          </a:xfrm>
          <a:prstGeom prst="rect">
            <a:avLst/>
          </a:prstGeom>
        </p:spPr>
        <p:txBody>
          <a:bodyPr anchor="ctr" anchorCtr="0"/>
          <a:lstStyle>
            <a:lvl1pPr marL="0" indent="0" algn="ctr">
              <a:buNone/>
              <a:defRPr b="0" i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904" y="1307592"/>
            <a:ext cx="5429162" cy="17907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44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5" y="3208371"/>
            <a:ext cx="5429163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750088" y="4751196"/>
            <a:ext cx="2057400" cy="11887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>
                <a:solidFill>
                  <a:srgbClr val="63666A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F3D18-678E-A693-7563-851F943B3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01032" y="182960"/>
            <a:ext cx="2705403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4" name="Text Placeholder 15">
            <a:extLst>
              <a:ext uri="{FF2B5EF4-FFF2-40B4-BE49-F238E27FC236}">
                <a16:creationId xmlns:a16="http://schemas.microsoft.com/office/drawing/2014/main" id="{D81B344C-8281-842C-3E19-AF755F2D04E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78324" y="4123467"/>
            <a:ext cx="5431536" cy="28346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2400">
                <a:solidFill>
                  <a:srgbClr val="63666A"/>
                </a:solidFill>
                <a:latin typeface="+mn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Month XX, 2022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C0564E31-79BE-F8D5-F952-138D460D69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78324" y="0"/>
            <a:ext cx="787755" cy="787755"/>
          </a:xfrm>
          <a:prstGeom prst="rect">
            <a:avLst/>
          </a:prstGeom>
          <a:solidFill>
            <a:schemeClr val="tx1"/>
          </a:solidFill>
        </p:spPr>
      </p:pic>
    </p:spTree>
    <p:extLst>
      <p:ext uri="{BB962C8B-B14F-4D97-AF65-F5344CB8AC3E}">
        <p14:creationId xmlns:p14="http://schemas.microsoft.com/office/powerpoint/2010/main" val="3080696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49936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73207"/>
            <a:ext cx="7886700" cy="380501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658021F-FC75-8041-69F3-1EC730808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5AABA30-9739-0875-83AD-C168CC0F01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58626E44-0804-F5D2-B99F-638C038213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E4EEB005-0B4F-4B7B-A97F-86FBFE6362C8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2708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22752D4-6DFE-E87B-9C7F-8C810C6177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6690280E-BCC9-6140-D4BE-670D349ABB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29F6FBC-DD63-7448-F6DC-1B4A0DD29F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033F0573-811D-42E1-8E8C-49D4D947D141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21111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92" y="273844"/>
            <a:ext cx="8310054" cy="526256"/>
          </a:xfrm>
        </p:spPr>
        <p:txBody>
          <a:bodyPr lIns="0" tIns="0" rIns="0" bIns="0" anchor="t" anchorCtr="0"/>
          <a:lstStyle>
            <a:lvl1pPr>
              <a:defRPr b="0" i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028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8A31C04-BD64-AE26-E8CD-0674E3BB1754}"/>
              </a:ext>
            </a:extLst>
          </p:cNvPr>
          <p:cNvSpPr/>
          <p:nvPr userDrawn="1"/>
        </p:nvSpPr>
        <p:spPr>
          <a:xfrm>
            <a:off x="0" y="4675011"/>
            <a:ext cx="9144000" cy="4684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Arial" panose="020B0604020202020204" pitchFamily="34" charset="0"/>
            </a:endParaRPr>
          </a:p>
        </p:txBody>
      </p:sp>
      <p:pic>
        <p:nvPicPr>
          <p:cNvPr id="10" name="Picture 15">
            <a:extLst>
              <a:ext uri="{FF2B5EF4-FFF2-40B4-BE49-F238E27FC236}">
                <a16:creationId xmlns:a16="http://schemas.microsoft.com/office/drawing/2014/main" id="{474462B8-AB30-3207-0F22-9E2D4E5D49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93192" y="4413817"/>
            <a:ext cx="737480" cy="737480"/>
          </a:xfrm>
          <a:prstGeom prst="rect">
            <a:avLst/>
          </a:prstGeom>
        </p:spPr>
      </p:pic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95EBD1C5-5399-3EB2-8C48-B65F8D04D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9C71EA2A-318E-D480-5FA6-AC5F658A1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620DAA8C-8720-64C9-5091-1DA67EAF92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</a:defRPr>
            </a:lvl1pPr>
          </a:lstStyle>
          <a:p>
            <a:fld id="{1A83B14A-74F9-4F6C-9774-236372D965CD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5817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65036-3D15-4D08-9281-87CBB86A5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F59DCA-9D1F-7475-94A5-3BB0623CC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0524423-0965-CF2E-9ABD-46E1811279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Tisa Offc Serif Pro" panose="02010504030101020102" pitchFamily="2" charset="0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1ED947D4-C962-99DF-22A6-6DAB35D2A8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fld id="{3AE6D877-22C0-4BF9-8A64-A358E1D3A22F}" type="datetime1">
              <a:rPr lang="en-US" smtClean="0"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26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accent6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B1F13C1A-EFDC-5DE4-766A-1EB8F4D127F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8500" y="2476818"/>
            <a:ext cx="8120063" cy="76009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40D06DC-3462-32FB-E8EB-3C31A8A4EEAC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2FD24378-DC58-14CE-34D5-45A7BC6A810F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E4143A1-546B-FE93-8446-F0D1950D8E3B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3F8E69FE-8203-BB95-AD6C-072D62713D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9A72912-4FD3-7DE6-AAB6-E8BB37F7BB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F7C81AF3-D1A1-B650-8201-4ADD30476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F72CB648-AD18-4F3E-99AC-A322F03BF188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412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3968EFEE-9652-8BBA-4F99-C22BBD44A16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12790C1-8F52-3376-1B98-1136C5195A21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1A906BF7-53E4-9EE5-25C4-5769B9838F8D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279C68AC-056F-AC29-8BE4-D4F047154226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rgbClr val="FFFFFF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A4E411FB-1BEF-B849-D44B-7F7A729A43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02ADE5C-9C05-E83F-F2A0-A44E2F157A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EC42667-2C6D-6B5C-3E6D-8A30519AE4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582BFAD0-8B98-4EE0-837D-4C4447643F4A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0109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F50DDBE7-D45B-48A2-10C2-DC3752F99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7976" y="3310128"/>
            <a:ext cx="8119872" cy="495309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spcBef>
                <a:spcPts val="300"/>
              </a:spcBef>
              <a:spcAft>
                <a:spcPts val="300"/>
              </a:spcAft>
              <a:buNone/>
              <a:defRPr sz="2400">
                <a:solidFill>
                  <a:schemeClr val="tx1"/>
                </a:solidFill>
                <a:latin typeface="+mn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52158A52-B916-1116-78D9-D51B7C7EEFE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4944" y="2478024"/>
            <a:ext cx="8119872" cy="758952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>
                <a:latin typeface="+mn-lt"/>
              </a:defRPr>
            </a:lvl1pPr>
          </a:lstStyle>
          <a:p>
            <a:pPr lvl="0"/>
            <a:r>
              <a:rPr lang="en-US" dirty="0"/>
              <a:t>Section Header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387608C-9E2A-1202-5B01-4606E9885150}"/>
              </a:ext>
            </a:extLst>
          </p:cNvPr>
          <p:cNvGrpSpPr/>
          <p:nvPr userDrawn="1"/>
        </p:nvGrpSpPr>
        <p:grpSpPr>
          <a:xfrm rot="16200000">
            <a:off x="814181" y="1938655"/>
            <a:ext cx="335280" cy="567690"/>
            <a:chOff x="697976" y="480133"/>
            <a:chExt cx="335280" cy="56769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F7278F8C-7D31-F667-CD68-8ECE7CA5DCA1}"/>
                </a:ext>
              </a:extLst>
            </p:cNvPr>
            <p:cNvSpPr/>
            <p:nvPr/>
          </p:nvSpPr>
          <p:spPr>
            <a:xfrm>
              <a:off x="784653" y="566811"/>
              <a:ext cx="161925" cy="161925"/>
            </a:xfrm>
            <a:custGeom>
              <a:avLst/>
              <a:gdLst>
                <a:gd name="connsiteX0" fmla="*/ 0 w 161925"/>
                <a:gd name="connsiteY0" fmla="*/ 0 h 161925"/>
                <a:gd name="connsiteX1" fmla="*/ 161925 w 161925"/>
                <a:gd name="connsiteY1" fmla="*/ 0 h 161925"/>
                <a:gd name="connsiteX2" fmla="*/ 161925 w 161925"/>
                <a:gd name="connsiteY2" fmla="*/ 161925 h 161925"/>
                <a:gd name="connsiteX3" fmla="*/ 0 w 161925"/>
                <a:gd name="connsiteY3" fmla="*/ 161925 h 1619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161925">
                  <a:moveTo>
                    <a:pt x="0" y="0"/>
                  </a:moveTo>
                  <a:lnTo>
                    <a:pt x="161925" y="0"/>
                  </a:lnTo>
                  <a:lnTo>
                    <a:pt x="161925" y="161925"/>
                  </a:lnTo>
                  <a:lnTo>
                    <a:pt x="0" y="161925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86069D5E-D1AF-5427-7AB8-226457D14AE7}"/>
                </a:ext>
              </a:extLst>
            </p:cNvPr>
            <p:cNvSpPr/>
            <p:nvPr/>
          </p:nvSpPr>
          <p:spPr>
            <a:xfrm>
              <a:off x="697976" y="480133"/>
              <a:ext cx="335280" cy="567690"/>
            </a:xfrm>
            <a:custGeom>
              <a:avLst/>
              <a:gdLst>
                <a:gd name="connsiteX0" fmla="*/ 335280 w 335280"/>
                <a:gd name="connsiteY0" fmla="*/ 338138 h 567690"/>
                <a:gd name="connsiteX1" fmla="*/ 335280 w 335280"/>
                <a:gd name="connsiteY1" fmla="*/ 0 h 567690"/>
                <a:gd name="connsiteX2" fmla="*/ 0 w 335280"/>
                <a:gd name="connsiteY2" fmla="*/ 0 h 567690"/>
                <a:gd name="connsiteX3" fmla="*/ 0 w 335280"/>
                <a:gd name="connsiteY3" fmla="*/ 338138 h 567690"/>
                <a:gd name="connsiteX4" fmla="*/ 167640 w 335280"/>
                <a:gd name="connsiteY4" fmla="*/ 567690 h 567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5280" h="567690">
                  <a:moveTo>
                    <a:pt x="335280" y="338138"/>
                  </a:moveTo>
                  <a:lnTo>
                    <a:pt x="335280" y="0"/>
                  </a:lnTo>
                  <a:lnTo>
                    <a:pt x="0" y="0"/>
                  </a:lnTo>
                  <a:lnTo>
                    <a:pt x="0" y="338138"/>
                  </a:lnTo>
                  <a:lnTo>
                    <a:pt x="167640" y="567690"/>
                  </a:lnTo>
                  <a:close/>
                </a:path>
              </a:pathLst>
            </a:custGeom>
            <a:noFill/>
            <a:ln w="15604" cap="flat">
              <a:solidFill>
                <a:schemeClr val="tx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8F4DF5B-C1A2-5680-9FD0-4E640B964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B6A91749-96A2-B01F-22EB-82D9A2BA05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48AA7D36-D55E-033F-E978-6E40AADD7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tx1"/>
                </a:solidFill>
                <a:latin typeface="+mn-lt"/>
              </a:defRPr>
            </a:lvl1pPr>
          </a:lstStyle>
          <a:p>
            <a:fld id="{DE4394F0-BBE4-4772-8786-EF6C51C05022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328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26" Type="http://schemas.openxmlformats.org/officeDocument/2006/relationships/slideLayout" Target="../slideLayouts/slideLayout58.xml"/><Relationship Id="rId3" Type="http://schemas.openxmlformats.org/officeDocument/2006/relationships/slideLayout" Target="../slideLayouts/slideLayout35.xml"/><Relationship Id="rId21" Type="http://schemas.openxmlformats.org/officeDocument/2006/relationships/slideLayout" Target="../slideLayouts/slideLayout53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5" Type="http://schemas.openxmlformats.org/officeDocument/2006/relationships/slideLayout" Target="../slideLayouts/slideLayout57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slideLayout" Target="../slideLayouts/slideLayout52.xml"/><Relationship Id="rId29" Type="http://schemas.openxmlformats.org/officeDocument/2006/relationships/slideLayout" Target="../slideLayouts/slideLayout61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24" Type="http://schemas.openxmlformats.org/officeDocument/2006/relationships/slideLayout" Target="../slideLayouts/slideLayout56.xml"/><Relationship Id="rId32" Type="http://schemas.openxmlformats.org/officeDocument/2006/relationships/slideLayout" Target="../slideLayouts/slideLayout64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23" Type="http://schemas.openxmlformats.org/officeDocument/2006/relationships/slideLayout" Target="../slideLayouts/slideLayout55.xml"/><Relationship Id="rId28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42.xml"/><Relationship Id="rId19" Type="http://schemas.openxmlformats.org/officeDocument/2006/relationships/slideLayout" Target="../slideLayouts/slideLayout51.xml"/><Relationship Id="rId31" Type="http://schemas.openxmlformats.org/officeDocument/2006/relationships/slideLayout" Target="../slideLayouts/slideLayout6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Relationship Id="rId22" Type="http://schemas.openxmlformats.org/officeDocument/2006/relationships/slideLayout" Target="../slideLayouts/slideLayout54.xml"/><Relationship Id="rId27" Type="http://schemas.openxmlformats.org/officeDocument/2006/relationships/slideLayout" Target="../slideLayouts/slideLayout59.xml"/><Relationship Id="rId30" Type="http://schemas.openxmlformats.org/officeDocument/2006/relationships/slideLayout" Target="../slideLayouts/slideLayout62.xml"/><Relationship Id="rId8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64" r:id="rId12"/>
    <p:sldLayoutId id="2147483849" r:id="rId13"/>
    <p:sldLayoutId id="2147483850" r:id="rId14"/>
    <p:sldLayoutId id="2147483871" r:id="rId15"/>
    <p:sldLayoutId id="2147483851" r:id="rId16"/>
    <p:sldLayoutId id="2147483852" r:id="rId17"/>
    <p:sldLayoutId id="2147483853" r:id="rId18"/>
    <p:sldLayoutId id="2147483905" r:id="rId19"/>
    <p:sldLayoutId id="2147483854" r:id="rId20"/>
    <p:sldLayoutId id="2147483855" r:id="rId21"/>
    <p:sldLayoutId id="2147483856" r:id="rId22"/>
    <p:sldLayoutId id="2147483857" r:id="rId23"/>
    <p:sldLayoutId id="2147483868" r:id="rId24"/>
    <p:sldLayoutId id="2147483858" r:id="rId25"/>
    <p:sldLayoutId id="2147483859" r:id="rId26"/>
    <p:sldLayoutId id="2147483860" r:id="rId27"/>
    <p:sldLayoutId id="2147483861" r:id="rId28"/>
    <p:sldLayoutId id="2147483862" r:id="rId29"/>
    <p:sldLayoutId id="2147483863" r:id="rId30"/>
    <p:sldLayoutId id="2147483870" r:id="rId31"/>
    <p:sldLayoutId id="2147483869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3645" y="273844"/>
            <a:ext cx="8229599" cy="485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3646" y="759759"/>
            <a:ext cx="8229600" cy="3997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A459EF1-336E-27D2-DE69-9B3C6A74E2F7}"/>
              </a:ext>
            </a:extLst>
          </p:cNvPr>
          <p:cNvCxnSpPr/>
          <p:nvPr userDrawn="1"/>
        </p:nvCxnSpPr>
        <p:spPr>
          <a:xfrm>
            <a:off x="473645" y="763290"/>
            <a:ext cx="82296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9A8EFF-8731-245B-547C-289936DDB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03246" y="4782557"/>
            <a:ext cx="363535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1CF77CCB-A837-3E49-BD58-C1431ED74F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09BA3C92-61BA-3D21-AF05-11BA2BA62B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53790" y="4782558"/>
            <a:ext cx="6749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rgbClr val="B2B4B2"/>
                </a:solidFill>
                <a:latin typeface="+mn-lt"/>
              </a:defRPr>
            </a:lvl1pPr>
          </a:lstStyle>
          <a:p>
            <a:r>
              <a:rPr lang="en-US"/>
              <a:t>Missouri University of Science &amp; Technology - Information Technology</a:t>
            </a:r>
            <a:endParaRPr lang="en-US" dirty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0D7EB3F-E26D-483C-E7C5-4F2436D017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3508" y="4782557"/>
            <a:ext cx="737480" cy="272362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rgbClr val="B2B4B2"/>
                </a:solidFill>
                <a:latin typeface="+mn-lt"/>
              </a:defRPr>
            </a:lvl1pPr>
          </a:lstStyle>
          <a:p>
            <a:fld id="{C9D9F2A4-244C-4036-828C-6BAA006C7B00}" type="datetime1">
              <a:rPr lang="en-US" smtClean="0"/>
              <a:pPr/>
              <a:t>1/27/2025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09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  <p:sldLayoutId id="2147483886" r:id="rId14"/>
    <p:sldLayoutId id="2147483887" r:id="rId15"/>
    <p:sldLayoutId id="2147483888" r:id="rId16"/>
    <p:sldLayoutId id="2147483889" r:id="rId17"/>
    <p:sldLayoutId id="2147483890" r:id="rId18"/>
    <p:sldLayoutId id="2147483891" r:id="rId19"/>
    <p:sldLayoutId id="2147483892" r:id="rId20"/>
    <p:sldLayoutId id="2147483893" r:id="rId21"/>
    <p:sldLayoutId id="2147483894" r:id="rId22"/>
    <p:sldLayoutId id="2147483895" r:id="rId23"/>
    <p:sldLayoutId id="2147483896" r:id="rId24"/>
    <p:sldLayoutId id="2147483897" r:id="rId25"/>
    <p:sldLayoutId id="2147483898" r:id="rId26"/>
    <p:sldLayoutId id="2147483899" r:id="rId27"/>
    <p:sldLayoutId id="2147483900" r:id="rId28"/>
    <p:sldLayoutId id="2147483901" r:id="rId29"/>
    <p:sldLayoutId id="2147483903" r:id="rId30"/>
    <p:sldLayoutId id="2147483904" r:id="rId31"/>
    <p:sldLayoutId id="2147483867" r:id="rId32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1800"/>
        </a:spcBef>
        <a:spcAft>
          <a:spcPts val="600"/>
        </a:spcAft>
        <a:buFont typeface="System Font Regular"/>
        <a:buChar char="​"/>
        <a:defRPr sz="24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1pPr>
      <a:lvl2pPr marL="274320" indent="-27432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>
          <a:schemeClr val="accent6"/>
        </a:buClr>
        <a:buSzPct val="80000"/>
        <a:buFont typeface="Lucida Grande" panose="020B0600040502020204" pitchFamily="34" charset="0"/>
        <a:buChar char="▶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2pPr>
      <a:lvl3pPr marL="45720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Font typeface="Arial" panose="020B0604020202020204" pitchFamily="34" charset="0"/>
        <a:buChar char="•"/>
        <a:tabLst/>
        <a:defRPr sz="20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3pPr>
      <a:lvl4pPr marL="64008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4pPr>
      <a:lvl5pPr marL="822960" indent="-182880" algn="l" defTabSz="6858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Calibri" panose="020F0502020204030204" pitchFamily="34" charset="0"/>
          <a:cs typeface="Calibri" panose="020F050202020403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375"/>
        </a:spcBef>
        <a:buFont typeface="System Font Regular"/>
        <a:buNone/>
        <a:defRPr sz="20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6pPr>
      <a:lvl7pPr marL="0" indent="-274320" algn="l" defTabSz="685800" rtl="0" eaLnBrk="1" latinLnBrk="0" hangingPunct="1">
        <a:lnSpc>
          <a:spcPct val="100000"/>
        </a:lnSpc>
        <a:spcBef>
          <a:spcPts val="375"/>
        </a:spcBef>
        <a:buClr>
          <a:srgbClr val="FED925"/>
        </a:buClr>
        <a:buSzPct val="90000"/>
        <a:buFont typeface=".Hiragino Kaku Gothic Interface W3"/>
        <a:buChar char="▷"/>
        <a:defRPr sz="18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7pPr>
      <a:lvl8pPr marL="45720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4"/>
        </a:buClr>
        <a:buSzPct val="110000"/>
        <a:buFont typeface="Courier New" panose="02070309020205020404" pitchFamily="49" charset="0"/>
        <a:buChar char="o"/>
        <a:defRPr sz="1600" b="0" i="0" kern="1200" spc="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8pPr>
      <a:lvl9pPr marL="822960" indent="-182880" algn="l" defTabSz="685800" rtl="0" eaLnBrk="1" latinLnBrk="0" hangingPunct="1">
        <a:lnSpc>
          <a:spcPct val="100000"/>
        </a:lnSpc>
        <a:spcBef>
          <a:spcPts val="375"/>
        </a:spcBef>
        <a:buClr>
          <a:schemeClr val="accent5"/>
        </a:buClr>
        <a:buFont typeface="Orgon Slab Medium" panose="02000603000000020004" pitchFamily="50" charset="0"/>
        <a:buChar char="→"/>
        <a:defRPr sz="1400" b="0" i="0" kern="1200">
          <a:solidFill>
            <a:schemeClr val="tx2"/>
          </a:solidFill>
          <a:latin typeface="Tisa Offc Serif Pro" panose="02010504030101020102" pitchFamily="2" charset="0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BF5A5A-9B22-3880-EFC6-E1A90B3944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20" y="121494"/>
            <a:ext cx="5037128" cy="672872"/>
          </a:xfrm>
        </p:spPr>
        <p:txBody>
          <a:bodyPr/>
          <a:lstStyle/>
          <a:p>
            <a:r>
              <a:rPr lang="en-US" sz="2200" b="1" dirty="0"/>
              <a:t>S&amp;T IT Organizational Chart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E10035-6766-1576-31A3-F85C28DA2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880390" y="4238683"/>
            <a:ext cx="1157935" cy="272362"/>
          </a:xfrm>
        </p:spPr>
        <p:txBody>
          <a:bodyPr/>
          <a:lstStyle/>
          <a:p>
            <a:r>
              <a:rPr lang="en-US" i="1" dirty="0">
                <a:solidFill>
                  <a:schemeClr val="tx2"/>
                </a:solidFill>
              </a:rPr>
              <a:t>Revised 1/27/2025</a:t>
            </a:r>
          </a:p>
        </p:txBody>
      </p:sp>
      <p:sp>
        <p:nvSpPr>
          <p:cNvPr id="36" name="Text Placeholder 1">
            <a:extLst>
              <a:ext uri="{FF2B5EF4-FFF2-40B4-BE49-F238E27FC236}">
                <a16:creationId xmlns:a16="http://schemas.microsoft.com/office/drawing/2014/main" id="{385C7B05-C2FB-6712-3EA8-23FE20B74472}"/>
              </a:ext>
            </a:extLst>
          </p:cNvPr>
          <p:cNvSpPr txBox="1">
            <a:spLocks/>
          </p:cNvSpPr>
          <p:nvPr/>
        </p:nvSpPr>
        <p:spPr>
          <a:xfrm>
            <a:off x="3605467" y="151921"/>
            <a:ext cx="1645920" cy="365760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Barry Robbins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Chief Information Officer (CIO)</a:t>
            </a:r>
          </a:p>
        </p:txBody>
      </p:sp>
      <p:sp>
        <p:nvSpPr>
          <p:cNvPr id="37" name="Text Placeholder 1">
            <a:extLst>
              <a:ext uri="{FF2B5EF4-FFF2-40B4-BE49-F238E27FC236}">
                <a16:creationId xmlns:a16="http://schemas.microsoft.com/office/drawing/2014/main" id="{BE6D326B-F272-77F2-77B7-800687E09470}"/>
              </a:ext>
            </a:extLst>
          </p:cNvPr>
          <p:cNvSpPr txBox="1">
            <a:spLocks/>
          </p:cNvSpPr>
          <p:nvPr/>
        </p:nvSpPr>
        <p:spPr>
          <a:xfrm>
            <a:off x="148046" y="799522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 Support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Ardith McComb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sp>
        <p:nvSpPr>
          <p:cNvPr id="38" name="Text Placeholder 1">
            <a:extLst>
              <a:ext uri="{FF2B5EF4-FFF2-40B4-BE49-F238E27FC236}">
                <a16:creationId xmlns:a16="http://schemas.microsoft.com/office/drawing/2014/main" id="{2EC30B36-2EA9-8932-9ACD-D82F4FE2C00C}"/>
              </a:ext>
            </a:extLst>
          </p:cNvPr>
          <p:cNvSpPr txBox="1">
            <a:spLocks/>
          </p:cNvSpPr>
          <p:nvPr/>
        </p:nvSpPr>
        <p:spPr>
          <a:xfrm>
            <a:off x="6018434" y="791990"/>
            <a:ext cx="1371600" cy="54611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Support Solutions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Associate CIO Research</a:t>
            </a:r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5506AD29-1418-A620-F74C-6373282EAA93}"/>
              </a:ext>
            </a:extLst>
          </p:cNvPr>
          <p:cNvSpPr txBox="1">
            <a:spLocks/>
          </p:cNvSpPr>
          <p:nvPr/>
        </p:nvSpPr>
        <p:spPr>
          <a:xfrm>
            <a:off x="3083240" y="799414"/>
            <a:ext cx="1371600" cy="542641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IT Security</a:t>
            </a:r>
          </a:p>
          <a:p>
            <a:r>
              <a:rPr lang="en-US" b="0" dirty="0"/>
              <a:t>Perry Koob</a:t>
            </a:r>
          </a:p>
          <a:p>
            <a:r>
              <a:rPr lang="en-US" b="0" dirty="0"/>
              <a:t>Information Security Officer</a:t>
            </a:r>
          </a:p>
        </p:txBody>
      </p:sp>
      <p:sp>
        <p:nvSpPr>
          <p:cNvPr id="40" name="Text Placeholder 1">
            <a:extLst>
              <a:ext uri="{FF2B5EF4-FFF2-40B4-BE49-F238E27FC236}">
                <a16:creationId xmlns:a16="http://schemas.microsoft.com/office/drawing/2014/main" id="{9FBECB65-C880-120B-8E0A-A7263F0CD506}"/>
              </a:ext>
            </a:extLst>
          </p:cNvPr>
          <p:cNvSpPr txBox="1">
            <a:spLocks/>
          </p:cNvSpPr>
          <p:nvPr/>
        </p:nvSpPr>
        <p:spPr>
          <a:xfrm>
            <a:off x="4550837" y="808999"/>
            <a:ext cx="1371600" cy="53305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Vacant</a:t>
            </a:r>
          </a:p>
          <a:p>
            <a:r>
              <a:rPr lang="en-US" dirty="0"/>
              <a:t>Director Business Administration</a:t>
            </a:r>
          </a:p>
        </p:txBody>
      </p:sp>
      <p:sp>
        <p:nvSpPr>
          <p:cNvPr id="41" name="Text Placeholder 1">
            <a:extLst>
              <a:ext uri="{FF2B5EF4-FFF2-40B4-BE49-F238E27FC236}">
                <a16:creationId xmlns:a16="http://schemas.microsoft.com/office/drawing/2014/main" id="{1FAD1C92-A1BA-3BD7-4965-388854585F6A}"/>
              </a:ext>
            </a:extLst>
          </p:cNvPr>
          <p:cNvSpPr txBox="1">
            <a:spLocks/>
          </p:cNvSpPr>
          <p:nvPr/>
        </p:nvSpPr>
        <p:spPr>
          <a:xfrm>
            <a:off x="1615643" y="799415"/>
            <a:ext cx="1371600" cy="542642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Networking and System Infrastructure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Tanseer Butt</a:t>
            </a: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Placeholder 1">
            <a:extLst>
              <a:ext uri="{FF2B5EF4-FFF2-40B4-BE49-F238E27FC236}">
                <a16:creationId xmlns:a16="http://schemas.microsoft.com/office/drawing/2014/main" id="{8D5682D4-37AE-E78A-EF4C-7EDA88917C05}"/>
              </a:ext>
            </a:extLst>
          </p:cNvPr>
          <p:cNvSpPr txBox="1">
            <a:spLocks/>
          </p:cNvSpPr>
          <p:nvPr/>
        </p:nvSpPr>
        <p:spPr>
          <a:xfrm>
            <a:off x="1752803" y="1376588"/>
            <a:ext cx="1234440" cy="50259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Infrastructure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David Atkinson</a:t>
            </a:r>
            <a:endParaRPr lang="en-US" sz="750" b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Kevin Green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J.T. Scantlin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xt Placeholder 1">
            <a:extLst>
              <a:ext uri="{FF2B5EF4-FFF2-40B4-BE49-F238E27FC236}">
                <a16:creationId xmlns:a16="http://schemas.microsoft.com/office/drawing/2014/main" id="{6E969421-9CE7-EF39-2420-AF3949C460A0}"/>
              </a:ext>
            </a:extLst>
          </p:cNvPr>
          <p:cNvSpPr txBox="1">
            <a:spLocks/>
          </p:cNvSpPr>
          <p:nvPr/>
        </p:nvSpPr>
        <p:spPr>
          <a:xfrm>
            <a:off x="7623190" y="2091239"/>
            <a:ext cx="1234440" cy="119878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Cook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Thomas Donnell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Sophia Kim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Farrell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Skeeters</a:t>
            </a:r>
          </a:p>
        </p:txBody>
      </p:sp>
      <p:sp>
        <p:nvSpPr>
          <p:cNvPr id="47" name="Text Placeholder 1">
            <a:extLst>
              <a:ext uri="{FF2B5EF4-FFF2-40B4-BE49-F238E27FC236}">
                <a16:creationId xmlns:a16="http://schemas.microsoft.com/office/drawing/2014/main" id="{0E1590B5-F714-35D5-3931-1FEF706EBF20}"/>
              </a:ext>
            </a:extLst>
          </p:cNvPr>
          <p:cNvSpPr txBox="1">
            <a:spLocks/>
          </p:cNvSpPr>
          <p:nvPr/>
        </p:nvSpPr>
        <p:spPr>
          <a:xfrm>
            <a:off x="7623190" y="1376588"/>
            <a:ext cx="1234440" cy="69266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Relations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Nicholas Beisser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Janet Carroll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John Petrikovitsch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  <a:endParaRPr lang="en-US" sz="75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Text Placeholder 1">
            <a:extLst>
              <a:ext uri="{FF2B5EF4-FFF2-40B4-BE49-F238E27FC236}">
                <a16:creationId xmlns:a16="http://schemas.microsoft.com/office/drawing/2014/main" id="{12E210D7-74E1-FE65-69A8-489C4340781C}"/>
              </a:ext>
            </a:extLst>
          </p:cNvPr>
          <p:cNvSpPr txBox="1">
            <a:spLocks/>
          </p:cNvSpPr>
          <p:nvPr/>
        </p:nvSpPr>
        <p:spPr>
          <a:xfrm>
            <a:off x="1752803" y="1900449"/>
            <a:ext cx="1234440" cy="52960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Plant Infrastructure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Paul Germeroth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Tupper</a:t>
            </a:r>
          </a:p>
        </p:txBody>
      </p:sp>
      <p:sp>
        <p:nvSpPr>
          <p:cNvPr id="61" name="Text Placeholder 1">
            <a:extLst>
              <a:ext uri="{FF2B5EF4-FFF2-40B4-BE49-F238E27FC236}">
                <a16:creationId xmlns:a16="http://schemas.microsoft.com/office/drawing/2014/main" id="{8DA2011D-6C80-ABDC-A64C-ECF68029A207}"/>
              </a:ext>
            </a:extLst>
          </p:cNvPr>
          <p:cNvSpPr txBox="1">
            <a:spLocks/>
          </p:cNvSpPr>
          <p:nvPr/>
        </p:nvSpPr>
        <p:spPr>
          <a:xfrm>
            <a:off x="1752803" y="2449937"/>
            <a:ext cx="1234440" cy="76977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Infrastructure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 Denise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Smith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Joe Williamson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Akhil Annreddy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</a:rPr>
              <a:t>Nathan Neulinger</a:t>
            </a:r>
          </a:p>
          <a:p>
            <a:pPr algn="ctr"/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 Placeholder 1">
            <a:extLst>
              <a:ext uri="{FF2B5EF4-FFF2-40B4-BE49-F238E27FC236}">
                <a16:creationId xmlns:a16="http://schemas.microsoft.com/office/drawing/2014/main" id="{C4812493-BEB6-A9F4-60F5-E61A0FC02D46}"/>
              </a:ext>
            </a:extLst>
          </p:cNvPr>
          <p:cNvSpPr txBox="1">
            <a:spLocks/>
          </p:cNvSpPr>
          <p:nvPr/>
        </p:nvSpPr>
        <p:spPr>
          <a:xfrm>
            <a:off x="5517213" y="236815"/>
            <a:ext cx="1371600" cy="3657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ctr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Vacant</a:t>
            </a:r>
          </a:p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Enterprise Architect</a:t>
            </a:r>
          </a:p>
        </p:txBody>
      </p:sp>
      <p:sp>
        <p:nvSpPr>
          <p:cNvPr id="64" name="Text Placeholder 1">
            <a:extLst>
              <a:ext uri="{FF2B5EF4-FFF2-40B4-BE49-F238E27FC236}">
                <a16:creationId xmlns:a16="http://schemas.microsoft.com/office/drawing/2014/main" id="{D658664E-C13B-9DF1-3086-28EC1C469FF3}"/>
              </a:ext>
            </a:extLst>
          </p:cNvPr>
          <p:cNvSpPr txBox="1">
            <a:spLocks/>
          </p:cNvSpPr>
          <p:nvPr/>
        </p:nvSpPr>
        <p:spPr>
          <a:xfrm>
            <a:off x="7486030" y="789903"/>
            <a:ext cx="1371600" cy="548206"/>
          </a:xfrm>
          <a:prstGeom prst="rect">
            <a:avLst/>
          </a:prstGeom>
          <a:solidFill>
            <a:srgbClr val="005F83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Experience &amp; Outreach</a:t>
            </a:r>
            <a:br>
              <a:rPr lang="en-US" sz="75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Brooke Durbin 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Manager IT</a:t>
            </a:r>
          </a:p>
        </p:txBody>
      </p: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531346EA-8A7D-B69F-C9BD-08C4B794486A}"/>
              </a:ext>
            </a:extLst>
          </p:cNvPr>
          <p:cNvCxnSpPr>
            <a:stCxn id="36" idx="2"/>
            <a:endCxn id="37" idx="0"/>
          </p:cNvCxnSpPr>
          <p:nvPr/>
        </p:nvCxnSpPr>
        <p:spPr>
          <a:xfrm rot="5400000">
            <a:off x="2490217" y="-1138689"/>
            <a:ext cx="281841" cy="3594581"/>
          </a:xfrm>
          <a:prstGeom prst="bentConnector3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42ADDB2E-4930-BA0D-EE2B-F83CF815669F}"/>
              </a:ext>
            </a:extLst>
          </p:cNvPr>
          <p:cNvCxnSpPr>
            <a:cxnSpLocks/>
            <a:stCxn id="36" idx="2"/>
            <a:endCxn id="41" idx="0"/>
          </p:cNvCxnSpPr>
          <p:nvPr/>
        </p:nvCxnSpPr>
        <p:spPr>
          <a:xfrm rot="5400000">
            <a:off x="3224068" y="-404944"/>
            <a:ext cx="281734" cy="2126984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Connector: Elbow 80">
            <a:extLst>
              <a:ext uri="{FF2B5EF4-FFF2-40B4-BE49-F238E27FC236}">
                <a16:creationId xmlns:a16="http://schemas.microsoft.com/office/drawing/2014/main" id="{D5083CFF-FE3A-A4FA-B8E1-D3367868317C}"/>
              </a:ext>
            </a:extLst>
          </p:cNvPr>
          <p:cNvCxnSpPr>
            <a:cxnSpLocks/>
            <a:stCxn id="36" idx="2"/>
            <a:endCxn id="39" idx="0"/>
          </p:cNvCxnSpPr>
          <p:nvPr/>
        </p:nvCxnSpPr>
        <p:spPr>
          <a:xfrm rot="5400000">
            <a:off x="3957868" y="328854"/>
            <a:ext cx="281733" cy="65938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Connector: Elbow 83">
            <a:extLst>
              <a:ext uri="{FF2B5EF4-FFF2-40B4-BE49-F238E27FC236}">
                <a16:creationId xmlns:a16="http://schemas.microsoft.com/office/drawing/2014/main" id="{A78111A9-221F-41D7-C250-811CC1AC5D2C}"/>
              </a:ext>
            </a:extLst>
          </p:cNvPr>
          <p:cNvCxnSpPr>
            <a:cxnSpLocks/>
            <a:stCxn id="36" idx="2"/>
            <a:endCxn id="40" idx="0"/>
          </p:cNvCxnSpPr>
          <p:nvPr/>
        </p:nvCxnSpPr>
        <p:spPr>
          <a:xfrm rot="16200000" flipH="1">
            <a:off x="4686873" y="259235"/>
            <a:ext cx="291318" cy="808210"/>
          </a:xfrm>
          <a:prstGeom prst="bentConnector3">
            <a:avLst>
              <a:gd name="adj1" fmla="val 4698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AD0F73-AAE9-6CF2-09C0-EF0A00401D94}"/>
              </a:ext>
            </a:extLst>
          </p:cNvPr>
          <p:cNvCxnSpPr>
            <a:cxnSpLocks/>
            <a:stCxn id="36" idx="2"/>
            <a:endCxn id="38" idx="0"/>
          </p:cNvCxnSpPr>
          <p:nvPr/>
        </p:nvCxnSpPr>
        <p:spPr>
          <a:xfrm rot="16200000" flipH="1">
            <a:off x="5429176" y="-483069"/>
            <a:ext cx="274309" cy="2275807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09C0161B-CFFA-3574-7FBF-8A1E5C13A5B0}"/>
              </a:ext>
            </a:extLst>
          </p:cNvPr>
          <p:cNvCxnSpPr>
            <a:cxnSpLocks/>
            <a:stCxn id="36" idx="2"/>
            <a:endCxn id="64" idx="0"/>
          </p:cNvCxnSpPr>
          <p:nvPr/>
        </p:nvCxnSpPr>
        <p:spPr>
          <a:xfrm rot="16200000" flipH="1">
            <a:off x="6164017" y="-1217910"/>
            <a:ext cx="272222" cy="374340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830D26D-FB4F-5C91-8FB2-6BE63C5C29A0}"/>
              </a:ext>
            </a:extLst>
          </p:cNvPr>
          <p:cNvSpPr txBox="1"/>
          <p:nvPr/>
        </p:nvSpPr>
        <p:spPr>
          <a:xfrm>
            <a:off x="8171830" y="3880116"/>
            <a:ext cx="685800" cy="9144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10 Vacant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3D1AB7-BBDA-48B8-317A-4AEC4D61E1F8}"/>
              </a:ext>
            </a:extLst>
          </p:cNvPr>
          <p:cNvSpPr txBox="1"/>
          <p:nvPr/>
        </p:nvSpPr>
        <p:spPr>
          <a:xfrm>
            <a:off x="8171830" y="3790076"/>
            <a:ext cx="685800" cy="9144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lIns="0" tIns="0" rIns="0" bIns="0" anchor="ctr" anchorCtr="0">
            <a:noAutofit/>
          </a:bodyPr>
          <a:lstStyle>
            <a:defPPr>
              <a:defRPr lang="en-US"/>
            </a:defPPr>
            <a:lvl1pPr algn="ctr" defTabSz="457200">
              <a:defRPr sz="900" b="1">
                <a:solidFill>
                  <a:srgbClr val="FFFFFF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62 Students</a:t>
            </a:r>
          </a:p>
        </p:txBody>
      </p:sp>
      <p:sp>
        <p:nvSpPr>
          <p:cNvPr id="19" name="Text Placeholder 1">
            <a:extLst>
              <a:ext uri="{FF2B5EF4-FFF2-40B4-BE49-F238E27FC236}">
                <a16:creationId xmlns:a16="http://schemas.microsoft.com/office/drawing/2014/main" id="{0DC9A0DE-2C99-9498-86B8-2478FB2FF1B5}"/>
              </a:ext>
            </a:extLst>
          </p:cNvPr>
          <p:cNvSpPr txBox="1">
            <a:spLocks/>
          </p:cNvSpPr>
          <p:nvPr/>
        </p:nvSpPr>
        <p:spPr>
          <a:xfrm>
            <a:off x="285206" y="1376587"/>
            <a:ext cx="1234440" cy="11295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Deployment &amp; Support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Justin Blackwell (Supervisor)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Sean Apple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Jonathan Blasingame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Feller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Jacob Mungle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Morgan Null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Carson Klossner (Temp)</a:t>
            </a:r>
          </a:p>
          <a:p>
            <a:pPr algn="ctr"/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D946158-6E14-9EA6-FF82-4E9A6B0F63D0}"/>
              </a:ext>
            </a:extLst>
          </p:cNvPr>
          <p:cNvSpPr txBox="1"/>
          <p:nvPr/>
        </p:nvSpPr>
        <p:spPr>
          <a:xfrm>
            <a:off x="285206" y="2527065"/>
            <a:ext cx="1234440" cy="52439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Help Desk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Kurt Pritchett (Supervisor)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Jeff Cameron​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Dallas Clements​</a:t>
            </a:r>
          </a:p>
        </p:txBody>
      </p:sp>
      <p:sp>
        <p:nvSpPr>
          <p:cNvPr id="21" name="Text Placeholder 1">
            <a:extLst>
              <a:ext uri="{FF2B5EF4-FFF2-40B4-BE49-F238E27FC236}">
                <a16:creationId xmlns:a16="http://schemas.microsoft.com/office/drawing/2014/main" id="{362AB8E6-4CC1-8965-9002-5BE2B79C8BBB}"/>
              </a:ext>
            </a:extLst>
          </p:cNvPr>
          <p:cNvSpPr txBox="1">
            <a:spLocks/>
          </p:cNvSpPr>
          <p:nvPr/>
        </p:nvSpPr>
        <p:spPr>
          <a:xfrm>
            <a:off x="285206" y="3609809"/>
            <a:ext cx="1234440" cy="84545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Learning Environments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Cain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Craig Crawford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Patrick Fehrenbach (</a:t>
            </a:r>
            <a:r>
              <a:rPr lang="en-US" sz="750" dirty="0" err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StL</a:t>
            </a: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Michelle Mehmert</a:t>
            </a:r>
            <a:br>
              <a:rPr lang="en-US" sz="75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Megan Thompson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834314-22D5-F08F-0818-4AD8B352314C}"/>
              </a:ext>
            </a:extLst>
          </p:cNvPr>
          <p:cNvSpPr txBox="1"/>
          <p:nvPr/>
        </p:nvSpPr>
        <p:spPr>
          <a:xfrm>
            <a:off x="285206" y="3071933"/>
            <a:ext cx="1234440" cy="521208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45720" tIns="45720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 Projects/VIP Support</a:t>
            </a:r>
            <a:endParaRPr lang="en-US" sz="75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Devin Ogle (Lead)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Allen Wilkins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Kaleb Chiles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A709C75-08CF-3EEF-2B39-5CCB9027B4A5}"/>
              </a:ext>
            </a:extLst>
          </p:cNvPr>
          <p:cNvSpPr txBox="1"/>
          <p:nvPr/>
        </p:nvSpPr>
        <p:spPr>
          <a:xfrm>
            <a:off x="1517430" y="1376586"/>
            <a:ext cx="137160" cy="113385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A6087C-3AB9-FC86-9ECD-AAF5CE2DC0DC}"/>
              </a:ext>
            </a:extLst>
          </p:cNvPr>
          <p:cNvSpPr txBox="1"/>
          <p:nvPr/>
        </p:nvSpPr>
        <p:spPr>
          <a:xfrm>
            <a:off x="1517430" y="3071933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D7F1184-C161-5754-1D9D-F267009E42B9}"/>
              </a:ext>
            </a:extLst>
          </p:cNvPr>
          <p:cNvSpPr txBox="1"/>
          <p:nvPr/>
        </p:nvSpPr>
        <p:spPr>
          <a:xfrm>
            <a:off x="1517430" y="2527064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341533E-3261-E91D-EAC7-20959E418EC5}"/>
              </a:ext>
            </a:extLst>
          </p:cNvPr>
          <p:cNvSpPr txBox="1"/>
          <p:nvPr/>
        </p:nvSpPr>
        <p:spPr>
          <a:xfrm>
            <a:off x="1517430" y="3609809"/>
            <a:ext cx="137160" cy="85039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8270E9B3-3FBD-240F-FA12-B40DFA4A5330}"/>
              </a:ext>
            </a:extLst>
          </p:cNvPr>
          <p:cNvSpPr txBox="1">
            <a:spLocks/>
          </p:cNvSpPr>
          <p:nvPr/>
        </p:nvSpPr>
        <p:spPr>
          <a:xfrm>
            <a:off x="6155594" y="1376588"/>
            <a:ext cx="1234440" cy="524562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Support Solutions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Jennifer Nixon 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(Sr. Manager IT)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51DB8B3-0A35-0FB7-8A0B-1C2332FBC429}"/>
              </a:ext>
            </a:extLst>
          </p:cNvPr>
          <p:cNvSpPr txBox="1"/>
          <p:nvPr/>
        </p:nvSpPr>
        <p:spPr>
          <a:xfrm>
            <a:off x="7389770" y="1376588"/>
            <a:ext cx="137160" cy="52120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B8FA6281-1B73-97BF-598E-992353E9FE4A}"/>
              </a:ext>
            </a:extLst>
          </p:cNvPr>
          <p:cNvSpPr txBox="1"/>
          <p:nvPr/>
        </p:nvSpPr>
        <p:spPr>
          <a:xfrm>
            <a:off x="2987243" y="1376588"/>
            <a:ext cx="137160" cy="502920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DE013CC-C65B-80EF-A124-5F01E6AFC93A}"/>
              </a:ext>
            </a:extLst>
          </p:cNvPr>
          <p:cNvSpPr txBox="1"/>
          <p:nvPr/>
        </p:nvSpPr>
        <p:spPr>
          <a:xfrm>
            <a:off x="2987243" y="1900449"/>
            <a:ext cx="137160" cy="5303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00B8F73C-73A8-A1DA-51E6-92DCAF24743B}"/>
              </a:ext>
            </a:extLst>
          </p:cNvPr>
          <p:cNvSpPr txBox="1"/>
          <p:nvPr/>
        </p:nvSpPr>
        <p:spPr>
          <a:xfrm>
            <a:off x="2987243" y="2449938"/>
            <a:ext cx="137160" cy="764763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solidFill>
                <a:srgbClr val="FFC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FE07931-F842-94D2-55DF-306A91FE5F00}"/>
              </a:ext>
            </a:extLst>
          </p:cNvPr>
          <p:cNvSpPr txBox="1"/>
          <p:nvPr/>
        </p:nvSpPr>
        <p:spPr>
          <a:xfrm>
            <a:off x="8856197" y="1376587"/>
            <a:ext cx="137160" cy="69884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918C4FA-096A-FA4E-8178-4F857651B29E}"/>
              </a:ext>
            </a:extLst>
          </p:cNvPr>
          <p:cNvSpPr txBox="1"/>
          <p:nvPr/>
        </p:nvSpPr>
        <p:spPr>
          <a:xfrm>
            <a:off x="8856197" y="2089751"/>
            <a:ext cx="137160" cy="119786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14" name="Text Placeholder 1">
            <a:extLst>
              <a:ext uri="{FF2B5EF4-FFF2-40B4-BE49-F238E27FC236}">
                <a16:creationId xmlns:a16="http://schemas.microsoft.com/office/drawing/2014/main" id="{A939A71C-9469-89BC-E648-F9771721A938}"/>
              </a:ext>
            </a:extLst>
          </p:cNvPr>
          <p:cNvSpPr txBox="1">
            <a:spLocks/>
          </p:cNvSpPr>
          <p:nvPr/>
        </p:nvSpPr>
        <p:spPr>
          <a:xfrm>
            <a:off x="4687997" y="2247153"/>
            <a:ext cx="1234440" cy="43986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Hardware Management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Alissa Fleck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Brentley Courtney</a:t>
            </a:r>
          </a:p>
        </p:txBody>
      </p:sp>
      <p:sp>
        <p:nvSpPr>
          <p:cNvPr id="15" name="Text Placeholder 1">
            <a:extLst>
              <a:ext uri="{FF2B5EF4-FFF2-40B4-BE49-F238E27FC236}">
                <a16:creationId xmlns:a16="http://schemas.microsoft.com/office/drawing/2014/main" id="{94C43D5B-FD9D-15C6-5E46-E4F6D40604ED}"/>
              </a:ext>
            </a:extLst>
          </p:cNvPr>
          <p:cNvSpPr txBox="1">
            <a:spLocks/>
          </p:cNvSpPr>
          <p:nvPr/>
        </p:nvSpPr>
        <p:spPr>
          <a:xfrm>
            <a:off x="4687997" y="2712412"/>
            <a:ext cx="1234440" cy="486220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Software Management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Lua Smith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Melissa Hill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Christopher Wilson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33A5F74-F4FE-DD48-296B-39B298AFB863}"/>
              </a:ext>
            </a:extLst>
          </p:cNvPr>
          <p:cNvSpPr txBox="1"/>
          <p:nvPr/>
        </p:nvSpPr>
        <p:spPr>
          <a:xfrm>
            <a:off x="5922437" y="2247153"/>
            <a:ext cx="137160" cy="43891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5E2EA27-9FDE-CFE0-33C7-C041A41C40FB}"/>
              </a:ext>
            </a:extLst>
          </p:cNvPr>
          <p:cNvSpPr txBox="1"/>
          <p:nvPr/>
        </p:nvSpPr>
        <p:spPr>
          <a:xfrm>
            <a:off x="5922437" y="2711837"/>
            <a:ext cx="137160" cy="490267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7" name="Text Placeholder 1">
            <a:extLst>
              <a:ext uri="{FF2B5EF4-FFF2-40B4-BE49-F238E27FC236}">
                <a16:creationId xmlns:a16="http://schemas.microsoft.com/office/drawing/2014/main" id="{02EE9A8B-6BE9-E053-3A00-121C6C7D3885}"/>
              </a:ext>
            </a:extLst>
          </p:cNvPr>
          <p:cNvSpPr txBox="1">
            <a:spLocks/>
          </p:cNvSpPr>
          <p:nvPr/>
        </p:nvSpPr>
        <p:spPr>
          <a:xfrm>
            <a:off x="4685781" y="1365839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Office Support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Patrice Hatcher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1D6F2835-703B-F3A1-573E-D29AFA1C01F7}"/>
              </a:ext>
            </a:extLst>
          </p:cNvPr>
          <p:cNvSpPr txBox="1"/>
          <p:nvPr/>
        </p:nvSpPr>
        <p:spPr>
          <a:xfrm>
            <a:off x="5920221" y="1365839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Text Placeholder 1">
            <a:extLst>
              <a:ext uri="{FF2B5EF4-FFF2-40B4-BE49-F238E27FC236}">
                <a16:creationId xmlns:a16="http://schemas.microsoft.com/office/drawing/2014/main" id="{35FF061D-A091-1D6F-B606-C2D86C46E02C}"/>
              </a:ext>
            </a:extLst>
          </p:cNvPr>
          <p:cNvSpPr txBox="1">
            <a:spLocks/>
          </p:cNvSpPr>
          <p:nvPr/>
        </p:nvSpPr>
        <p:spPr>
          <a:xfrm>
            <a:off x="7623190" y="3310170"/>
            <a:ext cx="1234440" cy="29984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 Analysis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002A801-623B-D98F-F09B-DA63D2E9B787}"/>
              </a:ext>
            </a:extLst>
          </p:cNvPr>
          <p:cNvSpPr txBox="1"/>
          <p:nvPr/>
        </p:nvSpPr>
        <p:spPr>
          <a:xfrm>
            <a:off x="8857630" y="3310170"/>
            <a:ext cx="137160" cy="30175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66B0D1DC-5C9F-CFC6-C455-65BDA94D74B2}"/>
              </a:ext>
            </a:extLst>
          </p:cNvPr>
          <p:cNvSpPr txBox="1"/>
          <p:nvPr/>
        </p:nvSpPr>
        <p:spPr>
          <a:xfrm>
            <a:off x="8171830" y="3700035"/>
            <a:ext cx="685800" cy="9751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sz="5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71 Employee</a:t>
            </a:r>
          </a:p>
        </p:txBody>
      </p:sp>
      <p:sp>
        <p:nvSpPr>
          <p:cNvPr id="45" name="Text Placeholder 1">
            <a:extLst>
              <a:ext uri="{FF2B5EF4-FFF2-40B4-BE49-F238E27FC236}">
                <a16:creationId xmlns:a16="http://schemas.microsoft.com/office/drawing/2014/main" id="{4E3EEDF4-F3E9-95E6-874F-D34019DD3B68}"/>
              </a:ext>
            </a:extLst>
          </p:cNvPr>
          <p:cNvSpPr txBox="1">
            <a:spLocks/>
          </p:cNvSpPr>
          <p:nvPr/>
        </p:nvSpPr>
        <p:spPr>
          <a:xfrm>
            <a:off x="6155594" y="2646395"/>
            <a:ext cx="1234440" cy="862093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Performance Computing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Buddy Scharfenberg (Lead)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Daniel Bylina</a:t>
            </a:r>
            <a:endParaRPr lang="en-US" sz="750" i="1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Josh Jones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Ryan Lantzer</a:t>
            </a:r>
            <a:endParaRPr lang="en-US" sz="75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Text Placeholder 1">
            <a:extLst>
              <a:ext uri="{FF2B5EF4-FFF2-40B4-BE49-F238E27FC236}">
                <a16:creationId xmlns:a16="http://schemas.microsoft.com/office/drawing/2014/main" id="{7C8A9160-FBDC-53D4-3A12-048BFECE6212}"/>
              </a:ext>
            </a:extLst>
          </p:cNvPr>
          <p:cNvSpPr txBox="1">
            <a:spLocks/>
          </p:cNvSpPr>
          <p:nvPr/>
        </p:nvSpPr>
        <p:spPr>
          <a:xfrm>
            <a:off x="6155594" y="1920856"/>
            <a:ext cx="1234440" cy="70722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Specialized Systems </a:t>
            </a:r>
            <a:b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Randy Haffer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Don Howdeshell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Maninger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B5C6E73-7CEB-CC1E-FDE4-02422EB85326}"/>
              </a:ext>
            </a:extLst>
          </p:cNvPr>
          <p:cNvSpPr txBox="1"/>
          <p:nvPr/>
        </p:nvSpPr>
        <p:spPr>
          <a:xfrm>
            <a:off x="7392276" y="1920857"/>
            <a:ext cx="137160" cy="7040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9A4925-274C-D189-D6EC-82054942758D}"/>
              </a:ext>
            </a:extLst>
          </p:cNvPr>
          <p:cNvSpPr txBox="1"/>
          <p:nvPr/>
        </p:nvSpPr>
        <p:spPr>
          <a:xfrm>
            <a:off x="7391791" y="2646395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D1D9731-4C1C-0867-7045-2FE29B4BF225}"/>
              </a:ext>
            </a:extLst>
          </p:cNvPr>
          <p:cNvSpPr txBox="1"/>
          <p:nvPr/>
        </p:nvSpPr>
        <p:spPr>
          <a:xfrm>
            <a:off x="6155594" y="3533718"/>
            <a:ext cx="1234440" cy="346397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Orgon slab light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BTA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7DF7D3D-ECC4-3484-0FB0-226676A3F495}"/>
              </a:ext>
            </a:extLst>
          </p:cNvPr>
          <p:cNvSpPr txBox="1"/>
          <p:nvPr/>
        </p:nvSpPr>
        <p:spPr>
          <a:xfrm>
            <a:off x="7392276" y="3531961"/>
            <a:ext cx="137160" cy="34747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6F629870-950E-5587-FB98-5AF3CC5F0C3B}"/>
              </a:ext>
            </a:extLst>
          </p:cNvPr>
          <p:cNvSpPr txBox="1"/>
          <p:nvPr/>
        </p:nvSpPr>
        <p:spPr>
          <a:xfrm>
            <a:off x="7665067" y="2849635"/>
            <a:ext cx="1143000" cy="18466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Programmer</a:t>
            </a:r>
          </a:p>
        </p:txBody>
      </p:sp>
      <p:sp>
        <p:nvSpPr>
          <p:cNvPr id="91" name="Text Placeholder 1">
            <a:extLst>
              <a:ext uri="{FF2B5EF4-FFF2-40B4-BE49-F238E27FC236}">
                <a16:creationId xmlns:a16="http://schemas.microsoft.com/office/drawing/2014/main" id="{F2C6488B-C799-FB2E-A705-4F74874A2EF0}"/>
              </a:ext>
            </a:extLst>
          </p:cNvPr>
          <p:cNvSpPr txBox="1">
            <a:spLocks/>
          </p:cNvSpPr>
          <p:nvPr/>
        </p:nvSpPr>
        <p:spPr>
          <a:xfrm>
            <a:off x="3220400" y="1376588"/>
            <a:ext cx="1234440" cy="794371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Operations</a:t>
            </a: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 Doty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Logan Wilson</a:t>
            </a:r>
          </a:p>
        </p:txBody>
      </p:sp>
      <p:sp>
        <p:nvSpPr>
          <p:cNvPr id="92" name="Text Placeholder 1">
            <a:extLst>
              <a:ext uri="{FF2B5EF4-FFF2-40B4-BE49-F238E27FC236}">
                <a16:creationId xmlns:a16="http://schemas.microsoft.com/office/drawing/2014/main" id="{61B5EA34-ECB5-524D-5888-85B5EE54C229}"/>
              </a:ext>
            </a:extLst>
          </p:cNvPr>
          <p:cNvSpPr txBox="1">
            <a:spLocks/>
          </p:cNvSpPr>
          <p:nvPr/>
        </p:nvSpPr>
        <p:spPr>
          <a:xfrm>
            <a:off x="3220400" y="2203865"/>
            <a:ext cx="1230809" cy="855179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68580" tIns="34290" rIns="68580" bIns="3429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Desktop Engineering</a:t>
            </a:r>
            <a:endParaRPr lang="en-US" sz="750" dirty="0">
              <a:solidFill>
                <a:srgbClr val="003B4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750" b="1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Chris Bucher (Lead)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Leroy Kierstead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Lizzy Miller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Austin Wall</a:t>
            </a:r>
          </a:p>
          <a:p>
            <a:pPr algn="ctr"/>
            <a:r>
              <a:rPr lang="en-US" sz="750" dirty="0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Camden Henke (Coop)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B9318FE7-779D-191D-ABF1-EE59BFA2CEA2}"/>
              </a:ext>
            </a:extLst>
          </p:cNvPr>
          <p:cNvSpPr txBox="1"/>
          <p:nvPr/>
        </p:nvSpPr>
        <p:spPr>
          <a:xfrm>
            <a:off x="4455429" y="1376588"/>
            <a:ext cx="137160" cy="791084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600">
                <a:solidFill>
                  <a:srgbClr val="FFC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AB5EB1F5-CD9B-364C-13E8-2E792D697187}"/>
              </a:ext>
            </a:extLst>
          </p:cNvPr>
          <p:cNvSpPr txBox="1"/>
          <p:nvPr/>
        </p:nvSpPr>
        <p:spPr>
          <a:xfrm>
            <a:off x="4449079" y="2203866"/>
            <a:ext cx="137160" cy="859536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sz="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06705D-9803-ECC2-363F-389AFB378B36}"/>
              </a:ext>
            </a:extLst>
          </p:cNvPr>
          <p:cNvSpPr txBox="1"/>
          <p:nvPr/>
        </p:nvSpPr>
        <p:spPr>
          <a:xfrm>
            <a:off x="3264850" y="1774482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Sr. Security Analyst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:a16="http://schemas.microsoft.com/office/drawing/2014/main" id="{02E98938-D248-D90F-3144-8B649BF45A8B}"/>
              </a:ext>
            </a:extLst>
          </p:cNvPr>
          <p:cNvSpPr txBox="1">
            <a:spLocks/>
          </p:cNvSpPr>
          <p:nvPr/>
        </p:nvSpPr>
        <p:spPr>
          <a:xfrm>
            <a:off x="4690278" y="1691118"/>
            <a:ext cx="1232159" cy="533056"/>
          </a:xfrm>
          <a:prstGeom prst="rect">
            <a:avLst/>
          </a:prstGeom>
          <a:solidFill>
            <a:srgbClr val="DCE3E4"/>
          </a:solidFill>
          <a:ln w="12700">
            <a:solidFill>
              <a:schemeClr val="tx1"/>
            </a:solidFill>
          </a:ln>
        </p:spPr>
        <p:txBody>
          <a:bodyPr lIns="45720" tIns="45720" rIns="45720" bIns="45720" anchor="t" anchorCtr="0">
            <a:noAutofit/>
          </a:bodyPr>
          <a:lstStyle>
            <a:defPPr>
              <a:defRPr lang="en-US"/>
            </a:defPPr>
            <a:lvl1pPr algn="ctr" defTabSz="457200">
              <a:defRPr sz="750" b="1">
                <a:solidFill>
                  <a:srgbClr val="003B4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defTabSz="457200">
              <a:defRPr sz="1800"/>
            </a:lvl2pPr>
            <a:lvl3pPr marL="914400" defTabSz="457200">
              <a:defRPr sz="1800"/>
            </a:lvl3pPr>
            <a:lvl4pPr marL="1371600" defTabSz="457200">
              <a:defRPr sz="1800"/>
            </a:lvl4pPr>
            <a:lvl5pPr marL="1828800" defTabSz="457200">
              <a:defRPr sz="1800"/>
            </a:lvl5pPr>
            <a:lvl6pPr marL="2286000" defTabSz="457200">
              <a:defRPr sz="1800"/>
            </a:lvl6pPr>
            <a:lvl7pPr marL="2743200" defTabSz="457200">
              <a:defRPr sz="1800"/>
            </a:lvl7pPr>
            <a:lvl8pPr marL="3200400" defTabSz="457200">
              <a:defRPr sz="1800"/>
            </a:lvl8pPr>
            <a:lvl9pPr marL="3657600" defTabSz="457200">
              <a:defRPr sz="1800"/>
            </a:lvl9pPr>
          </a:lstStyle>
          <a:p>
            <a:r>
              <a:rPr lang="en-US" dirty="0"/>
              <a:t>Business Services</a:t>
            </a:r>
          </a:p>
          <a:p>
            <a:r>
              <a:rPr lang="en-US" dirty="0"/>
              <a:t>Cheryl Ahrens </a:t>
            </a:r>
          </a:p>
          <a:p>
            <a:r>
              <a:rPr lang="en-US" dirty="0"/>
              <a:t>Manager IT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C940BD3-C3A4-E6B5-2E38-A926335CE9C3}"/>
              </a:ext>
            </a:extLst>
          </p:cNvPr>
          <p:cNvSpPr txBox="1"/>
          <p:nvPr/>
        </p:nvSpPr>
        <p:spPr>
          <a:xfrm>
            <a:off x="5922437" y="1693649"/>
            <a:ext cx="137160" cy="527732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endParaRPr lang="en-US" sz="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40EA8388-95E6-DF8E-8E77-8C418CA004F1}"/>
              </a:ext>
            </a:extLst>
          </p:cNvPr>
          <p:cNvSpPr txBox="1"/>
          <p:nvPr/>
        </p:nvSpPr>
        <p:spPr>
          <a:xfrm>
            <a:off x="3263585" y="1929195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Security Analyst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5E37D9-33CA-159F-24CC-03A6D709DC6A}"/>
              </a:ext>
            </a:extLst>
          </p:cNvPr>
          <p:cNvSpPr txBox="1"/>
          <p:nvPr/>
        </p:nvSpPr>
        <p:spPr>
          <a:xfrm>
            <a:off x="7665067" y="3070740"/>
            <a:ext cx="1143000" cy="18466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Programmer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8CAD23-789C-B5A1-7D5C-9D58F90A28DC}"/>
              </a:ext>
            </a:extLst>
          </p:cNvPr>
          <p:cNvSpPr txBox="1"/>
          <p:nvPr/>
        </p:nvSpPr>
        <p:spPr>
          <a:xfrm>
            <a:off x="1820178" y="2277190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Network Tech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8681AE2-63A3-2A9E-8237-7246E5110EF2}"/>
              </a:ext>
            </a:extLst>
          </p:cNvPr>
          <p:cNvSpPr txBox="1"/>
          <p:nvPr/>
        </p:nvSpPr>
        <p:spPr>
          <a:xfrm>
            <a:off x="6201314" y="2436450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Systems Admin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FC72BAF-955F-DAD7-2171-5BA2817030A8}"/>
              </a:ext>
            </a:extLst>
          </p:cNvPr>
          <p:cNvSpPr txBox="1"/>
          <p:nvPr/>
        </p:nvSpPr>
        <p:spPr>
          <a:xfrm>
            <a:off x="6206200" y="3693616"/>
            <a:ext cx="1143000" cy="13716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solidFill>
              <a:schemeClr val="tx1"/>
            </a:solidFill>
          </a:ln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 sz="750">
                <a:solidFill>
                  <a:schemeClr val="bg2"/>
                </a:solidFill>
                <a:latin typeface="Orgon Slab Light"/>
                <a:cs typeface="Calibri"/>
              </a:defRPr>
            </a:lvl1pPr>
          </a:lstStyle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Research Systems Admin</a:t>
            </a:r>
          </a:p>
        </p:txBody>
      </p:sp>
      <p:pic>
        <p:nvPicPr>
          <p:cNvPr id="22" name="Picture 21" descr="A green text on a black background&#10;&#10;Description automatically generated">
            <a:extLst>
              <a:ext uri="{FF2B5EF4-FFF2-40B4-BE49-F238E27FC236}">
                <a16:creationId xmlns:a16="http://schemas.microsoft.com/office/drawing/2014/main" id="{B13622F3-D990-448D-4DB2-1462228465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930" y="4316876"/>
            <a:ext cx="4020427" cy="70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44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Primary Logo">
  <a:themeElements>
    <a:clrScheme name="Custom 1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2.xml><?xml version="1.0" encoding="utf-8"?>
<a:theme xmlns:a="http://schemas.openxmlformats.org/drawingml/2006/main" name="Primary Logo">
  <a:themeElements>
    <a:clrScheme name="Custom 2">
      <a:dk1>
        <a:srgbClr val="154734"/>
      </a:dk1>
      <a:lt1>
        <a:srgbClr val="FFFFFF"/>
      </a:lt1>
      <a:dk2>
        <a:srgbClr val="000000"/>
      </a:dk2>
      <a:lt2>
        <a:srgbClr val="FFFFFF"/>
      </a:lt2>
      <a:accent1>
        <a:srgbClr val="007A33"/>
      </a:accent1>
      <a:accent2>
        <a:srgbClr val="003B49"/>
      </a:accent2>
      <a:accent3>
        <a:srgbClr val="2DCCD3"/>
      </a:accent3>
      <a:accent4>
        <a:srgbClr val="E87722"/>
      </a:accent4>
      <a:accent5>
        <a:srgbClr val="00858A"/>
      </a:accent5>
      <a:accent6>
        <a:srgbClr val="BFD730"/>
      </a:accent6>
      <a:hlink>
        <a:srgbClr val="00858A"/>
      </a:hlink>
      <a:folHlink>
        <a:srgbClr val="63666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SFT-2022" id="{DF38B14D-C4CF-1B4B-8EE7-30410C02774E}" vid="{2C75E003-600E-2A43-9EDE-E0AC60EB25C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Vegas">
      <a:srgbClr val="CEB888"/>
    </a:custClr>
    <a:custClr name="Silver">
      <a:srgbClr val="B2B4B2"/>
    </a:custClr>
    <a:custClr name="Shuttle">
      <a:srgbClr val="63666A"/>
    </a:custClr>
    <a:custClr name="Petra">
      <a:srgbClr val="ACA199"/>
    </a:custClr>
    <a:custClr name="Pebble">
      <a:srgbClr val="D6D1CA"/>
    </a:custClr>
    <a:custClr name="Orient">
      <a:srgbClr val="005F83"/>
    </a:custClr>
    <a:custClr name="Mist">
      <a:srgbClr val="B1E4E3"/>
    </a:custClr>
    <a:custClr name="Gold">
      <a:srgbClr val="DAAA00"/>
    </a:custClr>
    <a:custClr name="Candle">
      <a:srgbClr val="FED925"/>
    </a:custClr>
    <a:custClr name="Ruby">
      <a:srgbClr val="AB2328"/>
    </a:custClr>
    <a:custClr name="Amethyst">
      <a:srgbClr val="3F3A60"/>
    </a:custClr>
  </a:custClr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16x9 Presentation</Template>
  <TotalTime>64311</TotalTime>
  <Words>316</Words>
  <Application>Microsoft Office PowerPoint</Application>
  <PresentationFormat>On-screen Show (16:9)</PresentationFormat>
  <Paragraphs>124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.Hiragino Kaku Gothic Interface W3</vt:lpstr>
      <vt:lpstr>Arial</vt:lpstr>
      <vt:lpstr>Calibri</vt:lpstr>
      <vt:lpstr>Courier New</vt:lpstr>
      <vt:lpstr>Franklin Gothic Medium</vt:lpstr>
      <vt:lpstr>Lucida Grande</vt:lpstr>
      <vt:lpstr>Orgon Slab Medium</vt:lpstr>
      <vt:lpstr>Roboto</vt:lpstr>
      <vt:lpstr>System Font Regular</vt:lpstr>
      <vt:lpstr>Tisa Offc Serif Pro</vt:lpstr>
      <vt:lpstr>Primary Logo</vt:lpstr>
      <vt:lpstr>Primary Logo</vt:lpstr>
      <vt:lpstr>PowerPoint Presentation</vt:lpstr>
    </vt:vector>
  </TitlesOfParts>
  <Company>Missouri University of Science and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for Using S&amp;T’s  PowerPoint Presentations</dc:title>
  <dc:creator>Robbins, Barry</dc:creator>
  <cp:lastModifiedBy>Klossner, Carson</cp:lastModifiedBy>
  <cp:revision>31</cp:revision>
  <cp:lastPrinted>2024-12-24T17:10:42Z</cp:lastPrinted>
  <dcterms:created xsi:type="dcterms:W3CDTF">2024-05-02T21:29:41Z</dcterms:created>
  <dcterms:modified xsi:type="dcterms:W3CDTF">2025-01-27T20:41:34Z</dcterms:modified>
</cp:coreProperties>
</file>